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57" r:id="rId5"/>
    <p:sldId id="276" r:id="rId6"/>
    <p:sldId id="277" r:id="rId7"/>
    <p:sldId id="269" r:id="rId8"/>
    <p:sldId id="275" r:id="rId9"/>
    <p:sldId id="272" r:id="rId10"/>
    <p:sldId id="270" r:id="rId11"/>
    <p:sldId id="273" r:id="rId12"/>
    <p:sldId id="271" r:id="rId13"/>
    <p:sldId id="278" r:id="rId14"/>
    <p:sldId id="266" r:id="rId15"/>
    <p:sldId id="267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in CPP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Date: 31</a:t>
            </a:r>
            <a:r>
              <a:rPr lang="en-IN" sz="1600" baseline="30000" dirty="0" smtClean="0"/>
              <a:t>st</a:t>
            </a:r>
            <a:r>
              <a:rPr lang="en-IN" sz="1600" dirty="0" smtClean="0"/>
              <a:t> July 2020</a:t>
            </a:r>
          </a:p>
          <a:p>
            <a:r>
              <a:rPr lang="en-IN" sz="1600" dirty="0" smtClean="0"/>
              <a:t>By: </a:t>
            </a:r>
            <a:r>
              <a:rPr lang="en-IN" sz="1600" dirty="0" err="1" smtClean="0"/>
              <a:t>Amit</a:t>
            </a:r>
            <a:r>
              <a:rPr lang="en-IN" sz="1600" dirty="0" smtClean="0"/>
              <a:t> Kumar </a:t>
            </a:r>
            <a:r>
              <a:rPr lang="en-IN" sz="1600" dirty="0" err="1" smtClean="0"/>
              <a:t>Trivedi</a:t>
            </a:r>
            <a:r>
              <a:rPr lang="en-IN" sz="1600" dirty="0" smtClean="0"/>
              <a:t> </a:t>
            </a:r>
          </a:p>
          <a:p>
            <a:r>
              <a:rPr lang="en-IN" sz="1600" b="1" cap="all" dirty="0" smtClean="0"/>
              <a:t>KHYATI SCHOOL OF COMPUTER APPLICATION</a:t>
            </a:r>
            <a:endParaRPr lang="en-IN" sz="1600" b="1" cap="all" dirty="0"/>
          </a:p>
        </p:txBody>
      </p:sp>
      <p:pic>
        <p:nvPicPr>
          <p:cNvPr id="2049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Distance Class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Distance class with two data member feet and inch and two member function set data and get data.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1828800"/>
            <a:ext cx="42957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1550" y="2057400"/>
            <a:ext cx="42862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 Passing Class Objects to Function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takes calls object as its parameter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5867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Returning Objects from Functions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return object</a:t>
            </a:r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52575"/>
            <a:ext cx="7772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Dry Run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5118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sum=0; </a:t>
            </a:r>
          </a:p>
          <a:p>
            <a:r>
              <a:rPr lang="en-IN" dirty="0" smtClean="0"/>
              <a:t>Distance d1; </a:t>
            </a:r>
          </a:p>
          <a:p>
            <a:r>
              <a:rPr lang="en-IN" dirty="0" err="1" smtClean="0"/>
              <a:t>Creats</a:t>
            </a:r>
            <a:r>
              <a:rPr lang="en-IN" dirty="0" smtClean="0"/>
              <a:t> and object of distance class named d1; </a:t>
            </a:r>
          </a:p>
          <a:p>
            <a:r>
              <a:rPr lang="en-IN" dirty="0" smtClean="0"/>
              <a:t>Memory Allocation </a:t>
            </a:r>
          </a:p>
          <a:p>
            <a:r>
              <a:rPr lang="en-IN" dirty="0" smtClean="0"/>
              <a:t>---------------</a:t>
            </a:r>
          </a:p>
          <a:p>
            <a:r>
              <a:rPr lang="en-IN" dirty="0" smtClean="0"/>
              <a:t>d1 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feet=5: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inch=6; 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setdata</a:t>
            </a:r>
            <a:r>
              <a:rPr lang="en-IN" dirty="0" smtClean="0"/>
              <a:t> function will call on d1. </a:t>
            </a:r>
          </a:p>
          <a:p>
            <a:endParaRPr lang="en-IN" dirty="0" smtClean="0"/>
          </a:p>
          <a:p>
            <a:r>
              <a:rPr lang="en-IN" dirty="0" smtClean="0"/>
              <a:t>d1.setData(5,6)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x=5, </a:t>
            </a:r>
            <a:r>
              <a:rPr lang="en-IN" dirty="0" err="1" smtClean="0"/>
              <a:t>int</a:t>
            </a:r>
            <a:r>
              <a:rPr lang="en-IN" dirty="0" smtClean="0"/>
              <a:t> y=6; </a:t>
            </a:r>
          </a:p>
          <a:p>
            <a:endParaRPr lang="en-IN" dirty="0" smtClean="0"/>
          </a:p>
          <a:p>
            <a:r>
              <a:rPr lang="en-IN" dirty="0" smtClean="0"/>
              <a:t>feet=x=5; </a:t>
            </a:r>
          </a:p>
          <a:p>
            <a:r>
              <a:rPr lang="en-IN" dirty="0" smtClean="0"/>
              <a:t>inch = y = 6; </a:t>
            </a:r>
          </a:p>
          <a:p>
            <a:r>
              <a:rPr lang="en-IN" dirty="0" smtClean="0"/>
              <a:t>Clear screen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671691"/>
            <a:ext cx="261462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Function call </a:t>
            </a:r>
            <a:r>
              <a:rPr lang="en-IN" dirty="0" err="1" smtClean="0"/>
              <a:t>printDist</a:t>
            </a:r>
            <a:r>
              <a:rPr lang="en-IN" dirty="0" smtClean="0"/>
              <a:t>(d1)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printDist</a:t>
            </a:r>
            <a:r>
              <a:rPr lang="en-IN" dirty="0" smtClean="0"/>
              <a:t>(Distance x)</a:t>
            </a:r>
          </a:p>
          <a:p>
            <a:r>
              <a:rPr lang="en-IN" dirty="0" smtClean="0"/>
              <a:t>Distance x=d1; </a:t>
            </a:r>
          </a:p>
          <a:p>
            <a:endParaRPr lang="en-IN" dirty="0" smtClean="0"/>
          </a:p>
          <a:p>
            <a:r>
              <a:rPr lang="en-IN" dirty="0" smtClean="0"/>
              <a:t>X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feet=5;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inch=6; 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x.feet</a:t>
            </a:r>
            <a:r>
              <a:rPr lang="en-IN" dirty="0" smtClean="0"/>
              <a:t> =d1.feet= 5</a:t>
            </a:r>
          </a:p>
          <a:p>
            <a:r>
              <a:rPr lang="en-IN" dirty="0" err="1" smtClean="0"/>
              <a:t>x.inch</a:t>
            </a:r>
            <a:r>
              <a:rPr lang="en-IN" dirty="0" smtClean="0"/>
              <a:t> = d1.inch=6</a:t>
            </a:r>
          </a:p>
          <a:p>
            <a:endParaRPr lang="en-IN" dirty="0" smtClean="0"/>
          </a:p>
          <a:p>
            <a:r>
              <a:rPr lang="en-IN" dirty="0" err="1" smtClean="0"/>
              <a:t>cout</a:t>
            </a:r>
            <a:r>
              <a:rPr lang="en-IN" dirty="0" smtClean="0"/>
              <a:t>&lt;&lt; "Inside Distance"</a:t>
            </a:r>
          </a:p>
          <a:p>
            <a:r>
              <a:rPr lang="en-IN" dirty="0" err="1" smtClean="0"/>
              <a:t>x.getData</a:t>
            </a:r>
            <a:r>
              <a:rPr lang="en-IN" dirty="0" smtClean="0"/>
              <a:t>();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 "feet "&lt;&lt; feet=5</a:t>
            </a:r>
          </a:p>
          <a:p>
            <a:endParaRPr lang="en-IN" dirty="0" smtClean="0"/>
          </a:p>
          <a:p>
            <a:r>
              <a:rPr lang="en-IN" dirty="0" smtClean="0"/>
              <a:t>Feet 5</a:t>
            </a:r>
          </a:p>
          <a:p>
            <a:r>
              <a:rPr lang="en-IN" dirty="0" smtClean="0"/>
              <a:t>inch 6;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Box Class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1" y="18288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 a Box Class with below specification. </a:t>
            </a:r>
          </a:p>
          <a:p>
            <a:r>
              <a:rPr lang="en-IN" dirty="0" smtClean="0"/>
              <a:t>Width as data member</a:t>
            </a:r>
          </a:p>
          <a:p>
            <a:r>
              <a:rPr lang="en-IN" dirty="0" smtClean="0"/>
              <a:t>Height as data member</a:t>
            </a:r>
          </a:p>
          <a:p>
            <a:r>
              <a:rPr lang="en-IN" dirty="0" err="1" smtClean="0"/>
              <a:t>GetData</a:t>
            </a:r>
            <a:r>
              <a:rPr lang="en-IN" dirty="0" smtClean="0"/>
              <a:t> and </a:t>
            </a:r>
            <a:r>
              <a:rPr lang="en-IN" dirty="0" err="1" smtClean="0"/>
              <a:t>setData</a:t>
            </a:r>
            <a:r>
              <a:rPr lang="en-IN" dirty="0" smtClean="0"/>
              <a:t> as the Member functions. </a:t>
            </a:r>
          </a:p>
          <a:p>
            <a:endParaRPr lang="en-IN" dirty="0" smtClean="0"/>
          </a:p>
          <a:p>
            <a:r>
              <a:rPr lang="en-IN" dirty="0" smtClean="0"/>
              <a:t>Create object of class </a:t>
            </a:r>
          </a:p>
          <a:p>
            <a:endParaRPr lang="en-IN" dirty="0" smtClean="0"/>
          </a:p>
          <a:p>
            <a:r>
              <a:rPr lang="en-IN" dirty="0" smtClean="0"/>
              <a:t>Create non member function </a:t>
            </a:r>
            <a:r>
              <a:rPr lang="en-IN" dirty="0" err="1" smtClean="0"/>
              <a:t>printBox</a:t>
            </a:r>
            <a:r>
              <a:rPr lang="en-IN" dirty="0" smtClean="0"/>
              <a:t> which takes Box object as argument </a:t>
            </a:r>
          </a:p>
          <a:p>
            <a:r>
              <a:rPr lang="en-IN" dirty="0" smtClean="0"/>
              <a:t>and display Data of passed box’s object . </a:t>
            </a:r>
          </a:p>
          <a:p>
            <a:endParaRPr lang="en-IN" dirty="0" smtClean="0"/>
          </a:p>
          <a:p>
            <a:r>
              <a:rPr lang="en-IN" dirty="0" smtClean="0"/>
              <a:t>Create another member name </a:t>
            </a:r>
            <a:r>
              <a:rPr lang="en-IN" dirty="0" err="1" smtClean="0"/>
              <a:t>newBox</a:t>
            </a:r>
            <a:r>
              <a:rPr lang="en-IN" dirty="0" smtClean="0"/>
              <a:t> which takes box object as argument and </a:t>
            </a:r>
          </a:p>
          <a:p>
            <a:r>
              <a:rPr lang="en-IN" dirty="0" smtClean="0"/>
              <a:t>Return new box which has width double of the passed object box.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693664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What is Function </a:t>
            </a:r>
          </a:p>
          <a:p>
            <a:r>
              <a:rPr lang="en-IN" dirty="0" smtClean="0"/>
              <a:t>Anatomy of function. </a:t>
            </a:r>
          </a:p>
          <a:p>
            <a:r>
              <a:rPr lang="en-IN" dirty="0" smtClean="0"/>
              <a:t>Function calling </a:t>
            </a:r>
          </a:p>
          <a:p>
            <a:r>
              <a:rPr lang="en-IN" dirty="0" smtClean="0"/>
              <a:t>Function with no argument and return nothing </a:t>
            </a:r>
          </a:p>
          <a:p>
            <a:r>
              <a:rPr lang="en-IN" dirty="0" smtClean="0"/>
              <a:t>Function with argument and return nothing </a:t>
            </a:r>
          </a:p>
          <a:p>
            <a:r>
              <a:rPr lang="en-IN" dirty="0" smtClean="0"/>
              <a:t>Function with argument and return Value</a:t>
            </a:r>
          </a:p>
          <a:p>
            <a:r>
              <a:rPr lang="en-IN" dirty="0" smtClean="0"/>
              <a:t>Practice for Sum Function </a:t>
            </a:r>
          </a:p>
          <a:p>
            <a:r>
              <a:rPr lang="en-IN" dirty="0" smtClean="0"/>
              <a:t>Distance Class </a:t>
            </a:r>
          </a:p>
          <a:p>
            <a:r>
              <a:rPr lang="en-IN" dirty="0" smtClean="0"/>
              <a:t>Function Take class object as argument </a:t>
            </a:r>
          </a:p>
          <a:p>
            <a:r>
              <a:rPr lang="en-IN" dirty="0" smtClean="0"/>
              <a:t>Function Take class object as argument and return class object as value. </a:t>
            </a:r>
          </a:p>
          <a:p>
            <a:r>
              <a:rPr lang="en-IN" dirty="0" smtClean="0"/>
              <a:t>Practice Box Class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629275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3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9050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Basics of Function. </a:t>
            </a:r>
          </a:p>
          <a:p>
            <a:r>
              <a:rPr lang="en-IN" dirty="0" smtClean="0"/>
              <a:t>Different types of Function </a:t>
            </a:r>
          </a:p>
          <a:p>
            <a:r>
              <a:rPr lang="en-IN" dirty="0" smtClean="0"/>
              <a:t>Function and Class</a:t>
            </a:r>
          </a:p>
          <a:p>
            <a:r>
              <a:rPr lang="en-IN" dirty="0" smtClean="0"/>
              <a:t>Function which takes class object as argument </a:t>
            </a:r>
          </a:p>
          <a:p>
            <a:r>
              <a:rPr lang="en-IN" dirty="0" smtClean="0"/>
              <a:t>Function which returns class object as value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Basics of Function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Functions which takes no argument and return nothing.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70659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Functions Parameters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take one arguments/parameter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62675"/>
            <a:ext cx="695325" cy="695325"/>
          </a:xfrm>
          <a:prstGeom prst="rect">
            <a:avLst/>
          </a:prstGeom>
          <a:noFill/>
        </p:spPr>
      </p:pic>
      <p:pic>
        <p:nvPicPr>
          <p:cNvPr id="1029" name="Picture 5" descr="E:\Amit Kumar Trivedi\Learning\CPP\Course Content\Section 2 Class and Objects\images\funtion with parame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704263" cy="440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calling Mechanism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050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function encounter </a:t>
            </a:r>
          </a:p>
          <a:p>
            <a:r>
              <a:rPr lang="en-IN" dirty="0" smtClean="0"/>
              <a:t>Hold the execution of the current program</a:t>
            </a:r>
          </a:p>
          <a:p>
            <a:r>
              <a:rPr lang="en-IN" dirty="0" smtClean="0"/>
              <a:t>Check if function exist</a:t>
            </a:r>
          </a:p>
          <a:p>
            <a:r>
              <a:rPr lang="en-IN" dirty="0" smtClean="0"/>
              <a:t>Do function call </a:t>
            </a:r>
          </a:p>
          <a:p>
            <a:r>
              <a:rPr lang="en-IN" dirty="0" smtClean="0"/>
              <a:t>Copy actual parameter to formal parameter</a:t>
            </a:r>
          </a:p>
          <a:p>
            <a:r>
              <a:rPr lang="en-IN" dirty="0" smtClean="0"/>
              <a:t>Start execution of the called function</a:t>
            </a:r>
          </a:p>
          <a:p>
            <a:r>
              <a:rPr lang="en-IN" dirty="0" smtClean="0"/>
              <a:t>When completed </a:t>
            </a:r>
          </a:p>
          <a:p>
            <a:r>
              <a:rPr lang="en-IN" dirty="0" smtClean="0"/>
              <a:t>Return Function </a:t>
            </a:r>
          </a:p>
          <a:p>
            <a:r>
              <a:rPr lang="en-IN" dirty="0" smtClean="0"/>
              <a:t>Resume the execution from paused point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Dry Run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6764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</a:p>
          <a:p>
            <a:r>
              <a:rPr lang="en-IN" dirty="0" smtClean="0"/>
              <a:t>(function call : </a:t>
            </a:r>
            <a:r>
              <a:rPr lang="en-IN" dirty="0" err="1" smtClean="0"/>
              <a:t>printme</a:t>
            </a:r>
            <a:r>
              <a:rPr lang="en-IN" dirty="0" smtClean="0"/>
              <a:t>  p1=34)</a:t>
            </a:r>
          </a:p>
          <a:p>
            <a:r>
              <a:rPr lang="en-IN" dirty="0" smtClean="0"/>
              <a:t>Step 7</a:t>
            </a:r>
          </a:p>
          <a:p>
            <a:r>
              <a:rPr lang="en-IN" dirty="0" smtClean="0"/>
              <a:t>p1=34</a:t>
            </a:r>
          </a:p>
          <a:p>
            <a:r>
              <a:rPr lang="en-IN" dirty="0" smtClean="0"/>
              <a:t>Step 9</a:t>
            </a:r>
          </a:p>
          <a:p>
            <a:r>
              <a:rPr lang="en-IN" dirty="0" smtClean="0"/>
              <a:t>(function return to main) </a:t>
            </a:r>
          </a:p>
          <a:p>
            <a:r>
              <a:rPr lang="en-IN" dirty="0" smtClean="0"/>
              <a:t>Step 10 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fucntion</a:t>
            </a:r>
            <a:r>
              <a:rPr lang="en-IN" dirty="0" smtClean="0"/>
              <a:t> call p1=63)</a:t>
            </a:r>
          </a:p>
          <a:p>
            <a:r>
              <a:rPr lang="en-IN" dirty="0" smtClean="0"/>
              <a:t>Step 7</a:t>
            </a:r>
          </a:p>
          <a:p>
            <a:r>
              <a:rPr lang="en-IN" dirty="0" smtClean="0"/>
              <a:t>p1=63</a:t>
            </a:r>
          </a:p>
          <a:p>
            <a:r>
              <a:rPr lang="en-IN" dirty="0" smtClean="0"/>
              <a:t>Step 9</a:t>
            </a:r>
          </a:p>
          <a:p>
            <a:r>
              <a:rPr lang="en-IN" dirty="0" smtClean="0"/>
              <a:t>(function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 Functions returns value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Functions which takes  argument and return VALUE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3074" name="Picture 2" descr="E:\Amit Kumar Trivedi\Learning\CPP\Course Content\Section 2 Class and Objects\images\fucntion return va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3" y="1476375"/>
            <a:ext cx="8275637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9812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a function called sum. </a:t>
            </a:r>
          </a:p>
          <a:p>
            <a:r>
              <a:rPr lang="en-IN" dirty="0" smtClean="0"/>
              <a:t>Which takes two numbers as argument. </a:t>
            </a:r>
          </a:p>
          <a:p>
            <a:r>
              <a:rPr lang="en-IN" dirty="0" smtClean="0"/>
              <a:t>Function Return sum of the number passed in the argument.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391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Functions in CPP</vt:lpstr>
      <vt:lpstr>Introduction </vt:lpstr>
      <vt:lpstr>Basics of Function</vt:lpstr>
      <vt:lpstr>Functions Parameters </vt:lpstr>
      <vt:lpstr>Function calling Mechanism </vt:lpstr>
      <vt:lpstr>Dry Run</vt:lpstr>
      <vt:lpstr> Functions returns value </vt:lpstr>
      <vt:lpstr>Slide 8</vt:lpstr>
      <vt:lpstr>Assignment</vt:lpstr>
      <vt:lpstr>Distance Class </vt:lpstr>
      <vt:lpstr> Passing Class Objects to Function </vt:lpstr>
      <vt:lpstr>Returning Objects from Functions</vt:lpstr>
      <vt:lpstr>Dry Run</vt:lpstr>
      <vt:lpstr>Practice Box Class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</dc:title>
  <dc:creator>ADMIN-PC</dc:creator>
  <cp:lastModifiedBy>Windows User</cp:lastModifiedBy>
  <cp:revision>28</cp:revision>
  <dcterms:created xsi:type="dcterms:W3CDTF">2006-08-16T00:00:00Z</dcterms:created>
  <dcterms:modified xsi:type="dcterms:W3CDTF">2020-08-07T06:31:53Z</dcterms:modified>
</cp:coreProperties>
</file>