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8EEF-9BD4-4465-B128-65E602E2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4AE3A-DE0B-49B4-9445-807019422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E99F-E9E0-4217-898D-05C1DB9E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E1AE-DB36-4C2F-9C05-A20387E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CB2D-97AC-488D-BB2B-50CFA72A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D393-80D2-4C0E-891A-7105EFF3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3C5DC-CAA2-47FC-819C-E0DB1CA0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0671-892B-4C43-B496-5FB006FC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E40E-30F8-414E-9071-3A1A8CB7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9727-AC0F-438B-817C-DEDD4AC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6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A9DED-6518-4FAD-9237-5ABE98E5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06030-72D6-4635-AD82-30281ECF2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5450-A875-44B7-BD57-590FAA33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D5A5-6DD8-4051-9E51-F9390BF5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E5-1870-468E-8FBD-F54777B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2803-41D1-4F41-913B-8A7B37B4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A489-2F1F-4901-842F-7692132C9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7CE7-D5BD-4471-ABFE-9F12C61C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CC70-A5BB-4B04-BB55-10CB41AA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C70B-1B26-4AA3-A000-C916FE8C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6B37-F3EC-4EC3-B5FC-57328E7C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0FD0F-B952-4B40-8813-BE55161E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E068-5A7C-491F-8CB8-FEC3EA11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6CD5-37A6-4DCA-A121-34C298DB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385F8-2826-4E93-BC23-64BEB5F3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A641-7733-4877-99A2-7F4DDACC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2D70-5C86-4E06-B96A-B010F37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604DE-22F4-46B1-9C7C-0C1119EFD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F44A-3E28-40EF-80E7-BD30B918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22C3-E068-47C8-B76D-6C06E0E8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21AB-E044-4CF8-BAFB-40688667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A65C-A96C-4B14-A0B7-7D745B6F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338A6-7D68-43B7-99F1-5DF87F53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21A3-BDF9-45E8-ACA3-DA9D75DE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486FA-0074-4541-B8EC-B0ACA8DD5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F7958-D0E5-4395-A6DA-F93EEA57B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50AE4-7A4B-46FB-9B4C-58F4C9F6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AA7A7-8642-4808-85B1-335D0050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9DF40-777E-4969-A639-9E11F40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7440-2F58-4ADD-A0F1-D8097D7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23E7C-1AC2-4DA4-9554-2BC4DC75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A1515-F276-430D-B8C0-C0A7F80E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7615-B8C3-4034-8D39-03779C86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64B5A-FC09-44FD-8099-A4B14B64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21F88-12C8-4CF1-BCAF-A99167DE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1F2A-C737-4972-9DF1-C70BE9EA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9CF6-ACB3-4A61-9215-BCB8F134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CB4C-6EC0-40F4-836F-5E2421AD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63965-0170-4956-9681-6A5FDC95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4C4F-E1F6-47A1-B328-C8F50067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40A6-7C79-4184-81AD-3F48FC0C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7A5EC-A681-4920-97BB-4D357756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D5FC-3E78-4D93-9780-70ABD7C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F191-BA0A-4FA3-A0F8-830613B9F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FFDAE-EFCD-4B28-AA6D-AF3C8BFF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93D8D-BF91-4DF2-81E6-3CAD2950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3328-0CBF-4760-A239-E708E577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E06B-1D5A-477D-B00A-68AFF756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3A995-0401-4087-A193-7C8DE3FD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F774-1D7E-4DFD-8ABE-B8FC04D7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41A7-4187-48F3-BCCC-C21D1879A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879E-49AB-4CDC-8AA8-C5618F0F6934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A9C5-FB05-4900-9AFE-1BF6001D2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B718-3D52-431A-A65A-EA060D9B1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0A3A-1D1B-4FF3-ABBC-405094CEC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809B7B-FD07-4375-9D3A-1B2E5879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20CD4-F275-4022-999F-3FE1F33D2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84C13-AB66-4AE1-82BC-A7A6B4F3E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6D44-2AEB-41BC-B4D4-F829CE38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A56D-E51D-4EE2-BC30-8A20CD3E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31D5-EB57-44DC-8D10-BD20E101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1845-65D8-4034-B340-D4733E3D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A916-798B-4B55-81A7-73DB08C5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A4AA9-3499-4EF5-ABDE-DA027E02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43E9-4806-4CCF-B0A8-0580F82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DBD2-74AD-46DA-B5AD-8775207B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DB38-FB72-4113-9554-50DF2CBF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3864-3403-46F4-8B02-E76A9B3E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721EA-3D75-475A-AA46-3C5E879E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5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Jagjeet Singh</dc:creator>
  <cp:lastModifiedBy>Jagjeet Singh</cp:lastModifiedBy>
  <cp:revision>1</cp:revision>
  <dcterms:created xsi:type="dcterms:W3CDTF">2018-04-14T07:12:15Z</dcterms:created>
  <dcterms:modified xsi:type="dcterms:W3CDTF">2018-04-14T07:12:35Z</dcterms:modified>
</cp:coreProperties>
</file>