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9F6E-D336-4EAD-9EC0-920435B41257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DE80-AB8F-4E04-BA7B-DF06B1C20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37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9F6E-D336-4EAD-9EC0-920435B41257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DE80-AB8F-4E04-BA7B-DF06B1C20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36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9F6E-D336-4EAD-9EC0-920435B41257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DE80-AB8F-4E04-BA7B-DF06B1C20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1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9F6E-D336-4EAD-9EC0-920435B41257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DE80-AB8F-4E04-BA7B-DF06B1C20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08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9F6E-D336-4EAD-9EC0-920435B41257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DE80-AB8F-4E04-BA7B-DF06B1C20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74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9F6E-D336-4EAD-9EC0-920435B41257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DE80-AB8F-4E04-BA7B-DF06B1C20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9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9F6E-D336-4EAD-9EC0-920435B41257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DE80-AB8F-4E04-BA7B-DF06B1C20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2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9F6E-D336-4EAD-9EC0-920435B41257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DE80-AB8F-4E04-BA7B-DF06B1C20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63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9F6E-D336-4EAD-9EC0-920435B41257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DE80-AB8F-4E04-BA7B-DF06B1C20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70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9F6E-D336-4EAD-9EC0-920435B41257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DE80-AB8F-4E04-BA7B-DF06B1C20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67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9F6E-D336-4EAD-9EC0-920435B41257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DE80-AB8F-4E04-BA7B-DF06B1C20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98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29F6E-D336-4EAD-9EC0-920435B41257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DE80-AB8F-4E04-BA7B-DF06B1C20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2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whatsapp.com/c4701d0b-36fb-4a25-b507-ff68510d5d9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blob:https://web.whatsapp.com/c4701d0b-36fb-4a25-b507-ff68510d5d97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0" y="0"/>
            <a:ext cx="1238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7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1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1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ATAL 3</dc:creator>
  <cp:lastModifiedBy>ATAL 3</cp:lastModifiedBy>
  <cp:revision>2</cp:revision>
  <dcterms:created xsi:type="dcterms:W3CDTF">2023-01-07T16:30:03Z</dcterms:created>
  <dcterms:modified xsi:type="dcterms:W3CDTF">2023-01-07T16:30:48Z</dcterms:modified>
</cp:coreProperties>
</file>