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4FEE9-5137-AC90-7ED8-75C4E0063C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A6095AB-D832-F748-64EC-DDBBF0E6A4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344D2D-6D96-50E6-EEAF-F719FB190217}"/>
              </a:ext>
            </a:extLst>
          </p:cNvPr>
          <p:cNvSpPr>
            <a:spLocks noGrp="1"/>
          </p:cNvSpPr>
          <p:nvPr>
            <p:ph type="dt" sz="half" idx="10"/>
          </p:nvPr>
        </p:nvSpPr>
        <p:spPr/>
        <p:txBody>
          <a:bodyPr/>
          <a:lstStyle/>
          <a:p>
            <a:fld id="{5C78F0B7-E364-4897-B1D7-D53C12CAC2C9}" type="datetimeFigureOut">
              <a:rPr lang="en-IN" smtClean="0"/>
              <a:t>04-06-2024</a:t>
            </a:fld>
            <a:endParaRPr lang="en-IN"/>
          </a:p>
        </p:txBody>
      </p:sp>
      <p:sp>
        <p:nvSpPr>
          <p:cNvPr id="5" name="Footer Placeholder 4">
            <a:extLst>
              <a:ext uri="{FF2B5EF4-FFF2-40B4-BE49-F238E27FC236}">
                <a16:creationId xmlns:a16="http://schemas.microsoft.com/office/drawing/2014/main" id="{BE595210-9CBA-8806-8773-9786A59366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2B2B46-E30F-7B93-90F4-23520ECDB69E}"/>
              </a:ext>
            </a:extLst>
          </p:cNvPr>
          <p:cNvSpPr>
            <a:spLocks noGrp="1"/>
          </p:cNvSpPr>
          <p:nvPr>
            <p:ph type="sldNum" sz="quarter" idx="12"/>
          </p:nvPr>
        </p:nvSpPr>
        <p:spPr/>
        <p:txBody>
          <a:bodyPr/>
          <a:lstStyle/>
          <a:p>
            <a:fld id="{4BE6E6E1-7096-44C7-8DD4-59A2829B2E44}" type="slidenum">
              <a:rPr lang="en-IN" smtClean="0"/>
              <a:t>‹#›</a:t>
            </a:fld>
            <a:endParaRPr lang="en-IN"/>
          </a:p>
        </p:txBody>
      </p:sp>
    </p:spTree>
    <p:extLst>
      <p:ext uri="{BB962C8B-B14F-4D97-AF65-F5344CB8AC3E}">
        <p14:creationId xmlns:p14="http://schemas.microsoft.com/office/powerpoint/2010/main" val="2492761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E7F36-015F-6D11-FB75-3FB69B95ED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02EC3E-70F8-693B-DE5B-651B1BEE45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D1EC47-84BF-F5B8-849B-A81F453CC5FF}"/>
              </a:ext>
            </a:extLst>
          </p:cNvPr>
          <p:cNvSpPr>
            <a:spLocks noGrp="1"/>
          </p:cNvSpPr>
          <p:nvPr>
            <p:ph type="dt" sz="half" idx="10"/>
          </p:nvPr>
        </p:nvSpPr>
        <p:spPr/>
        <p:txBody>
          <a:bodyPr/>
          <a:lstStyle/>
          <a:p>
            <a:fld id="{5C78F0B7-E364-4897-B1D7-D53C12CAC2C9}" type="datetimeFigureOut">
              <a:rPr lang="en-IN" smtClean="0"/>
              <a:t>04-06-2024</a:t>
            </a:fld>
            <a:endParaRPr lang="en-IN"/>
          </a:p>
        </p:txBody>
      </p:sp>
      <p:sp>
        <p:nvSpPr>
          <p:cNvPr id="5" name="Footer Placeholder 4">
            <a:extLst>
              <a:ext uri="{FF2B5EF4-FFF2-40B4-BE49-F238E27FC236}">
                <a16:creationId xmlns:a16="http://schemas.microsoft.com/office/drawing/2014/main" id="{B0FFC7CE-8685-D1FE-4EB7-453EF1260D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A057AD-892C-B050-F9FF-0C5830ED8D84}"/>
              </a:ext>
            </a:extLst>
          </p:cNvPr>
          <p:cNvSpPr>
            <a:spLocks noGrp="1"/>
          </p:cNvSpPr>
          <p:nvPr>
            <p:ph type="sldNum" sz="quarter" idx="12"/>
          </p:nvPr>
        </p:nvSpPr>
        <p:spPr/>
        <p:txBody>
          <a:bodyPr/>
          <a:lstStyle/>
          <a:p>
            <a:fld id="{4BE6E6E1-7096-44C7-8DD4-59A2829B2E44}" type="slidenum">
              <a:rPr lang="en-IN" smtClean="0"/>
              <a:t>‹#›</a:t>
            </a:fld>
            <a:endParaRPr lang="en-IN"/>
          </a:p>
        </p:txBody>
      </p:sp>
    </p:spTree>
    <p:extLst>
      <p:ext uri="{BB962C8B-B14F-4D97-AF65-F5344CB8AC3E}">
        <p14:creationId xmlns:p14="http://schemas.microsoft.com/office/powerpoint/2010/main" val="1090992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6FDD09-D73D-2454-7407-20E2D54541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08EEAE-EF14-83F6-0332-D74F2849FE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22E4CD-649B-676F-F532-67A61476EF1D}"/>
              </a:ext>
            </a:extLst>
          </p:cNvPr>
          <p:cNvSpPr>
            <a:spLocks noGrp="1"/>
          </p:cNvSpPr>
          <p:nvPr>
            <p:ph type="dt" sz="half" idx="10"/>
          </p:nvPr>
        </p:nvSpPr>
        <p:spPr/>
        <p:txBody>
          <a:bodyPr/>
          <a:lstStyle/>
          <a:p>
            <a:fld id="{5C78F0B7-E364-4897-B1D7-D53C12CAC2C9}" type="datetimeFigureOut">
              <a:rPr lang="en-IN" smtClean="0"/>
              <a:t>04-06-2024</a:t>
            </a:fld>
            <a:endParaRPr lang="en-IN"/>
          </a:p>
        </p:txBody>
      </p:sp>
      <p:sp>
        <p:nvSpPr>
          <p:cNvPr id="5" name="Footer Placeholder 4">
            <a:extLst>
              <a:ext uri="{FF2B5EF4-FFF2-40B4-BE49-F238E27FC236}">
                <a16:creationId xmlns:a16="http://schemas.microsoft.com/office/drawing/2014/main" id="{746AEC86-E3E1-E17F-F495-97D938244B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B089F1-C9F3-9F07-FC1B-70C784F25305}"/>
              </a:ext>
            </a:extLst>
          </p:cNvPr>
          <p:cNvSpPr>
            <a:spLocks noGrp="1"/>
          </p:cNvSpPr>
          <p:nvPr>
            <p:ph type="sldNum" sz="quarter" idx="12"/>
          </p:nvPr>
        </p:nvSpPr>
        <p:spPr/>
        <p:txBody>
          <a:bodyPr/>
          <a:lstStyle/>
          <a:p>
            <a:fld id="{4BE6E6E1-7096-44C7-8DD4-59A2829B2E44}" type="slidenum">
              <a:rPr lang="en-IN" smtClean="0"/>
              <a:t>‹#›</a:t>
            </a:fld>
            <a:endParaRPr lang="en-IN"/>
          </a:p>
        </p:txBody>
      </p:sp>
    </p:spTree>
    <p:extLst>
      <p:ext uri="{BB962C8B-B14F-4D97-AF65-F5344CB8AC3E}">
        <p14:creationId xmlns:p14="http://schemas.microsoft.com/office/powerpoint/2010/main" val="1409866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6E7ED-F6A3-6D51-8E13-CE0F490B5B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1BB01A-7113-4655-1499-37B238BEEB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EF1733-E612-A6DB-293C-B37F542B410A}"/>
              </a:ext>
            </a:extLst>
          </p:cNvPr>
          <p:cNvSpPr>
            <a:spLocks noGrp="1"/>
          </p:cNvSpPr>
          <p:nvPr>
            <p:ph type="dt" sz="half" idx="10"/>
          </p:nvPr>
        </p:nvSpPr>
        <p:spPr/>
        <p:txBody>
          <a:bodyPr/>
          <a:lstStyle/>
          <a:p>
            <a:fld id="{5C78F0B7-E364-4897-B1D7-D53C12CAC2C9}" type="datetimeFigureOut">
              <a:rPr lang="en-IN" smtClean="0"/>
              <a:t>04-06-2024</a:t>
            </a:fld>
            <a:endParaRPr lang="en-IN"/>
          </a:p>
        </p:txBody>
      </p:sp>
      <p:sp>
        <p:nvSpPr>
          <p:cNvPr id="5" name="Footer Placeholder 4">
            <a:extLst>
              <a:ext uri="{FF2B5EF4-FFF2-40B4-BE49-F238E27FC236}">
                <a16:creationId xmlns:a16="http://schemas.microsoft.com/office/drawing/2014/main" id="{14EDA5D2-369B-0ACE-AFD3-8E5061658B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61A286-0C97-AE28-9BB3-D2A424D7AFFA}"/>
              </a:ext>
            </a:extLst>
          </p:cNvPr>
          <p:cNvSpPr>
            <a:spLocks noGrp="1"/>
          </p:cNvSpPr>
          <p:nvPr>
            <p:ph type="sldNum" sz="quarter" idx="12"/>
          </p:nvPr>
        </p:nvSpPr>
        <p:spPr/>
        <p:txBody>
          <a:bodyPr/>
          <a:lstStyle/>
          <a:p>
            <a:fld id="{4BE6E6E1-7096-44C7-8DD4-59A2829B2E44}" type="slidenum">
              <a:rPr lang="en-IN" smtClean="0"/>
              <a:t>‹#›</a:t>
            </a:fld>
            <a:endParaRPr lang="en-IN"/>
          </a:p>
        </p:txBody>
      </p:sp>
    </p:spTree>
    <p:extLst>
      <p:ext uri="{BB962C8B-B14F-4D97-AF65-F5344CB8AC3E}">
        <p14:creationId xmlns:p14="http://schemas.microsoft.com/office/powerpoint/2010/main" val="542170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DC1C-9922-8979-2B6B-606243C330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0E476F3-15BB-9DB1-F882-9D65DCF019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A5D5D4-4F0B-0A01-68E5-72E39AB917FF}"/>
              </a:ext>
            </a:extLst>
          </p:cNvPr>
          <p:cNvSpPr>
            <a:spLocks noGrp="1"/>
          </p:cNvSpPr>
          <p:nvPr>
            <p:ph type="dt" sz="half" idx="10"/>
          </p:nvPr>
        </p:nvSpPr>
        <p:spPr/>
        <p:txBody>
          <a:bodyPr/>
          <a:lstStyle/>
          <a:p>
            <a:fld id="{5C78F0B7-E364-4897-B1D7-D53C12CAC2C9}" type="datetimeFigureOut">
              <a:rPr lang="en-IN" smtClean="0"/>
              <a:t>04-06-2024</a:t>
            </a:fld>
            <a:endParaRPr lang="en-IN"/>
          </a:p>
        </p:txBody>
      </p:sp>
      <p:sp>
        <p:nvSpPr>
          <p:cNvPr id="5" name="Footer Placeholder 4">
            <a:extLst>
              <a:ext uri="{FF2B5EF4-FFF2-40B4-BE49-F238E27FC236}">
                <a16:creationId xmlns:a16="http://schemas.microsoft.com/office/drawing/2014/main" id="{E00FD8F2-82AC-70ED-E915-2CC0730C94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EFBD14-7192-9667-7465-D351CE77242B}"/>
              </a:ext>
            </a:extLst>
          </p:cNvPr>
          <p:cNvSpPr>
            <a:spLocks noGrp="1"/>
          </p:cNvSpPr>
          <p:nvPr>
            <p:ph type="sldNum" sz="quarter" idx="12"/>
          </p:nvPr>
        </p:nvSpPr>
        <p:spPr/>
        <p:txBody>
          <a:bodyPr/>
          <a:lstStyle/>
          <a:p>
            <a:fld id="{4BE6E6E1-7096-44C7-8DD4-59A2829B2E44}" type="slidenum">
              <a:rPr lang="en-IN" smtClean="0"/>
              <a:t>‹#›</a:t>
            </a:fld>
            <a:endParaRPr lang="en-IN"/>
          </a:p>
        </p:txBody>
      </p:sp>
    </p:spTree>
    <p:extLst>
      <p:ext uri="{BB962C8B-B14F-4D97-AF65-F5344CB8AC3E}">
        <p14:creationId xmlns:p14="http://schemas.microsoft.com/office/powerpoint/2010/main" val="2876021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1F762-1804-D875-5CE2-85324C730D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71D1BC-8FC4-5FFA-B570-C19E43A74D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9A39D7-7368-C59A-E73A-81F1465220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FA4213-B0B4-26D8-5D52-544F969AA64F}"/>
              </a:ext>
            </a:extLst>
          </p:cNvPr>
          <p:cNvSpPr>
            <a:spLocks noGrp="1"/>
          </p:cNvSpPr>
          <p:nvPr>
            <p:ph type="dt" sz="half" idx="10"/>
          </p:nvPr>
        </p:nvSpPr>
        <p:spPr/>
        <p:txBody>
          <a:bodyPr/>
          <a:lstStyle/>
          <a:p>
            <a:fld id="{5C78F0B7-E364-4897-B1D7-D53C12CAC2C9}" type="datetimeFigureOut">
              <a:rPr lang="en-IN" smtClean="0"/>
              <a:t>04-06-2024</a:t>
            </a:fld>
            <a:endParaRPr lang="en-IN"/>
          </a:p>
        </p:txBody>
      </p:sp>
      <p:sp>
        <p:nvSpPr>
          <p:cNvPr id="6" name="Footer Placeholder 5">
            <a:extLst>
              <a:ext uri="{FF2B5EF4-FFF2-40B4-BE49-F238E27FC236}">
                <a16:creationId xmlns:a16="http://schemas.microsoft.com/office/drawing/2014/main" id="{028388F1-39BA-612E-4656-3CB6D5F297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901FC1-AEB5-EBAF-7C04-69CA2BBC737D}"/>
              </a:ext>
            </a:extLst>
          </p:cNvPr>
          <p:cNvSpPr>
            <a:spLocks noGrp="1"/>
          </p:cNvSpPr>
          <p:nvPr>
            <p:ph type="sldNum" sz="quarter" idx="12"/>
          </p:nvPr>
        </p:nvSpPr>
        <p:spPr/>
        <p:txBody>
          <a:bodyPr/>
          <a:lstStyle/>
          <a:p>
            <a:fld id="{4BE6E6E1-7096-44C7-8DD4-59A2829B2E44}" type="slidenum">
              <a:rPr lang="en-IN" smtClean="0"/>
              <a:t>‹#›</a:t>
            </a:fld>
            <a:endParaRPr lang="en-IN"/>
          </a:p>
        </p:txBody>
      </p:sp>
    </p:spTree>
    <p:extLst>
      <p:ext uri="{BB962C8B-B14F-4D97-AF65-F5344CB8AC3E}">
        <p14:creationId xmlns:p14="http://schemas.microsoft.com/office/powerpoint/2010/main" val="284733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5A7DC-6208-F1D8-7420-E280F6F1B80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D1D317-ABE4-1357-B9B8-F8FE517689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A708CD-41BA-6232-68BD-2583130809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1BE239-18BC-8E3C-BB0C-095CC30FEA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03C7E5-571B-2C8C-2E6B-F7EE5099A0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2F007B-1A15-FC03-BCE8-1A42CCAA7D5E}"/>
              </a:ext>
            </a:extLst>
          </p:cNvPr>
          <p:cNvSpPr>
            <a:spLocks noGrp="1"/>
          </p:cNvSpPr>
          <p:nvPr>
            <p:ph type="dt" sz="half" idx="10"/>
          </p:nvPr>
        </p:nvSpPr>
        <p:spPr/>
        <p:txBody>
          <a:bodyPr/>
          <a:lstStyle/>
          <a:p>
            <a:fld id="{5C78F0B7-E364-4897-B1D7-D53C12CAC2C9}" type="datetimeFigureOut">
              <a:rPr lang="en-IN" smtClean="0"/>
              <a:t>04-06-2024</a:t>
            </a:fld>
            <a:endParaRPr lang="en-IN"/>
          </a:p>
        </p:txBody>
      </p:sp>
      <p:sp>
        <p:nvSpPr>
          <p:cNvPr id="8" name="Footer Placeholder 7">
            <a:extLst>
              <a:ext uri="{FF2B5EF4-FFF2-40B4-BE49-F238E27FC236}">
                <a16:creationId xmlns:a16="http://schemas.microsoft.com/office/drawing/2014/main" id="{56737B70-7CA0-5502-CE7D-99CE30D4A7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3F8F709-2D71-DE06-9CEF-CC8EC71CE59B}"/>
              </a:ext>
            </a:extLst>
          </p:cNvPr>
          <p:cNvSpPr>
            <a:spLocks noGrp="1"/>
          </p:cNvSpPr>
          <p:nvPr>
            <p:ph type="sldNum" sz="quarter" idx="12"/>
          </p:nvPr>
        </p:nvSpPr>
        <p:spPr/>
        <p:txBody>
          <a:bodyPr/>
          <a:lstStyle/>
          <a:p>
            <a:fld id="{4BE6E6E1-7096-44C7-8DD4-59A2829B2E44}" type="slidenum">
              <a:rPr lang="en-IN" smtClean="0"/>
              <a:t>‹#›</a:t>
            </a:fld>
            <a:endParaRPr lang="en-IN"/>
          </a:p>
        </p:txBody>
      </p:sp>
    </p:spTree>
    <p:extLst>
      <p:ext uri="{BB962C8B-B14F-4D97-AF65-F5344CB8AC3E}">
        <p14:creationId xmlns:p14="http://schemas.microsoft.com/office/powerpoint/2010/main" val="463111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C9992-B365-A4C4-2970-2789FE95F50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E113F1-9ED5-1873-0CAF-3142C311C5FE}"/>
              </a:ext>
            </a:extLst>
          </p:cNvPr>
          <p:cNvSpPr>
            <a:spLocks noGrp="1"/>
          </p:cNvSpPr>
          <p:nvPr>
            <p:ph type="dt" sz="half" idx="10"/>
          </p:nvPr>
        </p:nvSpPr>
        <p:spPr/>
        <p:txBody>
          <a:bodyPr/>
          <a:lstStyle/>
          <a:p>
            <a:fld id="{5C78F0B7-E364-4897-B1D7-D53C12CAC2C9}" type="datetimeFigureOut">
              <a:rPr lang="en-IN" smtClean="0"/>
              <a:t>04-06-2024</a:t>
            </a:fld>
            <a:endParaRPr lang="en-IN"/>
          </a:p>
        </p:txBody>
      </p:sp>
      <p:sp>
        <p:nvSpPr>
          <p:cNvPr id="4" name="Footer Placeholder 3">
            <a:extLst>
              <a:ext uri="{FF2B5EF4-FFF2-40B4-BE49-F238E27FC236}">
                <a16:creationId xmlns:a16="http://schemas.microsoft.com/office/drawing/2014/main" id="{610E428A-DBAE-F5EF-2415-6B497444F2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98D8E6A-E88C-CCB5-D4CD-C2A28434888F}"/>
              </a:ext>
            </a:extLst>
          </p:cNvPr>
          <p:cNvSpPr>
            <a:spLocks noGrp="1"/>
          </p:cNvSpPr>
          <p:nvPr>
            <p:ph type="sldNum" sz="quarter" idx="12"/>
          </p:nvPr>
        </p:nvSpPr>
        <p:spPr/>
        <p:txBody>
          <a:bodyPr/>
          <a:lstStyle/>
          <a:p>
            <a:fld id="{4BE6E6E1-7096-44C7-8DD4-59A2829B2E44}" type="slidenum">
              <a:rPr lang="en-IN" smtClean="0"/>
              <a:t>‹#›</a:t>
            </a:fld>
            <a:endParaRPr lang="en-IN"/>
          </a:p>
        </p:txBody>
      </p:sp>
    </p:spTree>
    <p:extLst>
      <p:ext uri="{BB962C8B-B14F-4D97-AF65-F5344CB8AC3E}">
        <p14:creationId xmlns:p14="http://schemas.microsoft.com/office/powerpoint/2010/main" val="1778800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E8DC1C-B72A-4EFB-FF38-DF9C38B98621}"/>
              </a:ext>
            </a:extLst>
          </p:cNvPr>
          <p:cNvSpPr>
            <a:spLocks noGrp="1"/>
          </p:cNvSpPr>
          <p:nvPr>
            <p:ph type="dt" sz="half" idx="10"/>
          </p:nvPr>
        </p:nvSpPr>
        <p:spPr/>
        <p:txBody>
          <a:bodyPr/>
          <a:lstStyle/>
          <a:p>
            <a:fld id="{5C78F0B7-E364-4897-B1D7-D53C12CAC2C9}" type="datetimeFigureOut">
              <a:rPr lang="en-IN" smtClean="0"/>
              <a:t>04-06-2024</a:t>
            </a:fld>
            <a:endParaRPr lang="en-IN"/>
          </a:p>
        </p:txBody>
      </p:sp>
      <p:sp>
        <p:nvSpPr>
          <p:cNvPr id="3" name="Footer Placeholder 2">
            <a:extLst>
              <a:ext uri="{FF2B5EF4-FFF2-40B4-BE49-F238E27FC236}">
                <a16:creationId xmlns:a16="http://schemas.microsoft.com/office/drawing/2014/main" id="{E8C56E1D-AD64-EFA7-2975-43EE5AAE2B3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6CDF0A8-D63D-B587-56F8-DD89547D01EA}"/>
              </a:ext>
            </a:extLst>
          </p:cNvPr>
          <p:cNvSpPr>
            <a:spLocks noGrp="1"/>
          </p:cNvSpPr>
          <p:nvPr>
            <p:ph type="sldNum" sz="quarter" idx="12"/>
          </p:nvPr>
        </p:nvSpPr>
        <p:spPr/>
        <p:txBody>
          <a:bodyPr/>
          <a:lstStyle/>
          <a:p>
            <a:fld id="{4BE6E6E1-7096-44C7-8DD4-59A2829B2E44}" type="slidenum">
              <a:rPr lang="en-IN" smtClean="0"/>
              <a:t>‹#›</a:t>
            </a:fld>
            <a:endParaRPr lang="en-IN"/>
          </a:p>
        </p:txBody>
      </p:sp>
    </p:spTree>
    <p:extLst>
      <p:ext uri="{BB962C8B-B14F-4D97-AF65-F5344CB8AC3E}">
        <p14:creationId xmlns:p14="http://schemas.microsoft.com/office/powerpoint/2010/main" val="86143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80194-3982-24AA-5433-04E62B4F27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5D2F593-8EE8-C187-2EB8-1DD6F0705D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04E725F-C73C-5252-7A56-715277A242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D26FFB-A6AA-2C29-C25A-1D205E551180}"/>
              </a:ext>
            </a:extLst>
          </p:cNvPr>
          <p:cNvSpPr>
            <a:spLocks noGrp="1"/>
          </p:cNvSpPr>
          <p:nvPr>
            <p:ph type="dt" sz="half" idx="10"/>
          </p:nvPr>
        </p:nvSpPr>
        <p:spPr/>
        <p:txBody>
          <a:bodyPr/>
          <a:lstStyle/>
          <a:p>
            <a:fld id="{5C78F0B7-E364-4897-B1D7-D53C12CAC2C9}" type="datetimeFigureOut">
              <a:rPr lang="en-IN" smtClean="0"/>
              <a:t>04-06-2024</a:t>
            </a:fld>
            <a:endParaRPr lang="en-IN"/>
          </a:p>
        </p:txBody>
      </p:sp>
      <p:sp>
        <p:nvSpPr>
          <p:cNvPr id="6" name="Footer Placeholder 5">
            <a:extLst>
              <a:ext uri="{FF2B5EF4-FFF2-40B4-BE49-F238E27FC236}">
                <a16:creationId xmlns:a16="http://schemas.microsoft.com/office/drawing/2014/main" id="{42AC2B53-23CF-DDC5-300A-8E234B2293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0401CB-DBBB-4227-02FB-479078EF8001}"/>
              </a:ext>
            </a:extLst>
          </p:cNvPr>
          <p:cNvSpPr>
            <a:spLocks noGrp="1"/>
          </p:cNvSpPr>
          <p:nvPr>
            <p:ph type="sldNum" sz="quarter" idx="12"/>
          </p:nvPr>
        </p:nvSpPr>
        <p:spPr/>
        <p:txBody>
          <a:bodyPr/>
          <a:lstStyle/>
          <a:p>
            <a:fld id="{4BE6E6E1-7096-44C7-8DD4-59A2829B2E44}" type="slidenum">
              <a:rPr lang="en-IN" smtClean="0"/>
              <a:t>‹#›</a:t>
            </a:fld>
            <a:endParaRPr lang="en-IN"/>
          </a:p>
        </p:txBody>
      </p:sp>
    </p:spTree>
    <p:extLst>
      <p:ext uri="{BB962C8B-B14F-4D97-AF65-F5344CB8AC3E}">
        <p14:creationId xmlns:p14="http://schemas.microsoft.com/office/powerpoint/2010/main" val="3803978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1E339-6F2C-6A7E-D7B5-D334C953CF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502072-3640-6032-EA48-094BC1414E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E26A76-BBC4-F866-DD55-24B6D6349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30BF0B-0C47-050C-1B6E-B7DE65363EF1}"/>
              </a:ext>
            </a:extLst>
          </p:cNvPr>
          <p:cNvSpPr>
            <a:spLocks noGrp="1"/>
          </p:cNvSpPr>
          <p:nvPr>
            <p:ph type="dt" sz="half" idx="10"/>
          </p:nvPr>
        </p:nvSpPr>
        <p:spPr/>
        <p:txBody>
          <a:bodyPr/>
          <a:lstStyle/>
          <a:p>
            <a:fld id="{5C78F0B7-E364-4897-B1D7-D53C12CAC2C9}" type="datetimeFigureOut">
              <a:rPr lang="en-IN" smtClean="0"/>
              <a:t>04-06-2024</a:t>
            </a:fld>
            <a:endParaRPr lang="en-IN"/>
          </a:p>
        </p:txBody>
      </p:sp>
      <p:sp>
        <p:nvSpPr>
          <p:cNvPr id="6" name="Footer Placeholder 5">
            <a:extLst>
              <a:ext uri="{FF2B5EF4-FFF2-40B4-BE49-F238E27FC236}">
                <a16:creationId xmlns:a16="http://schemas.microsoft.com/office/drawing/2014/main" id="{913AA38C-4ADA-A691-8EAC-F03652E4E7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083CC5-609D-354B-470A-486B670F5413}"/>
              </a:ext>
            </a:extLst>
          </p:cNvPr>
          <p:cNvSpPr>
            <a:spLocks noGrp="1"/>
          </p:cNvSpPr>
          <p:nvPr>
            <p:ph type="sldNum" sz="quarter" idx="12"/>
          </p:nvPr>
        </p:nvSpPr>
        <p:spPr/>
        <p:txBody>
          <a:bodyPr/>
          <a:lstStyle/>
          <a:p>
            <a:fld id="{4BE6E6E1-7096-44C7-8DD4-59A2829B2E44}" type="slidenum">
              <a:rPr lang="en-IN" smtClean="0"/>
              <a:t>‹#›</a:t>
            </a:fld>
            <a:endParaRPr lang="en-IN"/>
          </a:p>
        </p:txBody>
      </p:sp>
    </p:spTree>
    <p:extLst>
      <p:ext uri="{BB962C8B-B14F-4D97-AF65-F5344CB8AC3E}">
        <p14:creationId xmlns:p14="http://schemas.microsoft.com/office/powerpoint/2010/main" val="3799214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1425C9-D428-1E76-EB09-B87B99683A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3E9982-8810-CF26-2E19-2F917C7685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3E9FD4-F885-EB89-6E7B-AD424DC53D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78F0B7-E364-4897-B1D7-D53C12CAC2C9}" type="datetimeFigureOut">
              <a:rPr lang="en-IN" smtClean="0"/>
              <a:t>04-06-2024</a:t>
            </a:fld>
            <a:endParaRPr lang="en-IN"/>
          </a:p>
        </p:txBody>
      </p:sp>
      <p:sp>
        <p:nvSpPr>
          <p:cNvPr id="5" name="Footer Placeholder 4">
            <a:extLst>
              <a:ext uri="{FF2B5EF4-FFF2-40B4-BE49-F238E27FC236}">
                <a16:creationId xmlns:a16="http://schemas.microsoft.com/office/drawing/2014/main" id="{05766DD8-3701-92CA-5959-E2F6232B34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CCAE760-567C-CB2A-8433-34246B81B8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6E6E1-7096-44C7-8DD4-59A2829B2E44}" type="slidenum">
              <a:rPr lang="en-IN" smtClean="0"/>
              <a:t>‹#›</a:t>
            </a:fld>
            <a:endParaRPr lang="en-IN"/>
          </a:p>
        </p:txBody>
      </p:sp>
    </p:spTree>
    <p:extLst>
      <p:ext uri="{BB962C8B-B14F-4D97-AF65-F5344CB8AC3E}">
        <p14:creationId xmlns:p14="http://schemas.microsoft.com/office/powerpoint/2010/main" val="1432325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3B988-2DAB-D090-343D-A64B1CD14BFE}"/>
              </a:ext>
            </a:extLst>
          </p:cNvPr>
          <p:cNvSpPr>
            <a:spLocks noGrp="1"/>
          </p:cNvSpPr>
          <p:nvPr>
            <p:ph type="ctrTitle"/>
          </p:nvPr>
        </p:nvSpPr>
        <p:spPr/>
        <p:txBody>
          <a:bodyPr/>
          <a:lstStyle/>
          <a:p>
            <a:r>
              <a:rPr lang="en-IN" dirty="0"/>
              <a:t>Chaos Engineering	</a:t>
            </a:r>
          </a:p>
        </p:txBody>
      </p:sp>
      <p:sp>
        <p:nvSpPr>
          <p:cNvPr id="3" name="Subtitle 2">
            <a:extLst>
              <a:ext uri="{FF2B5EF4-FFF2-40B4-BE49-F238E27FC236}">
                <a16:creationId xmlns:a16="http://schemas.microsoft.com/office/drawing/2014/main" id="{BC54DDD8-8AF6-382A-C834-387A8A2173F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488732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F376E-9FA5-A99B-1BDA-BDCEC1E651AE}"/>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FAEE15C2-FF38-DCA1-EE08-656EAC6048DE}"/>
              </a:ext>
            </a:extLst>
          </p:cNvPr>
          <p:cNvSpPr>
            <a:spLocks noGrp="1"/>
          </p:cNvSpPr>
          <p:nvPr>
            <p:ph idx="1"/>
          </p:nvPr>
        </p:nvSpPr>
        <p:spPr/>
        <p:txBody>
          <a:bodyPr/>
          <a:lstStyle/>
          <a:p>
            <a:r>
              <a:rPr lang="en-US" dirty="0">
                <a:latin typeface="+mj-lt"/>
              </a:rPr>
              <a:t>Canary Testing: Canary testing is a technique that involves releasing a new feature or change to a small group of users before releasing it to the entire user base. This technique helps to identify any issues or problems before the changes are released to the entire user base.</a:t>
            </a:r>
            <a:endParaRPr lang="en-IN" dirty="0">
              <a:latin typeface="+mj-lt"/>
            </a:endParaRPr>
          </a:p>
        </p:txBody>
      </p:sp>
    </p:spTree>
    <p:extLst>
      <p:ext uri="{BB962C8B-B14F-4D97-AF65-F5344CB8AC3E}">
        <p14:creationId xmlns:p14="http://schemas.microsoft.com/office/powerpoint/2010/main" val="874393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9391E-E62C-327B-357B-E5F5A7AFEBCD}"/>
              </a:ext>
            </a:extLst>
          </p:cNvPr>
          <p:cNvSpPr>
            <a:spLocks noGrp="1"/>
          </p:cNvSpPr>
          <p:nvPr>
            <p:ph type="title"/>
          </p:nvPr>
        </p:nvSpPr>
        <p:spPr/>
        <p:txBody>
          <a:bodyPr/>
          <a:lstStyle/>
          <a:p>
            <a:r>
              <a:rPr lang="en-IN" b="1" i="0">
                <a:solidFill>
                  <a:srgbClr val="3D4144"/>
                </a:solidFill>
                <a:effectLst/>
                <a:highlight>
                  <a:srgbClr val="FFFFFF"/>
                </a:highlight>
                <a:latin typeface="-apple-system"/>
              </a:rPr>
              <a:t>Chaos Engineering Tools</a:t>
            </a:r>
          </a:p>
        </p:txBody>
      </p:sp>
      <p:sp>
        <p:nvSpPr>
          <p:cNvPr id="3" name="Content Placeholder 2">
            <a:extLst>
              <a:ext uri="{FF2B5EF4-FFF2-40B4-BE49-F238E27FC236}">
                <a16:creationId xmlns:a16="http://schemas.microsoft.com/office/drawing/2014/main" id="{6A41EF05-E2C5-1902-EE65-3CBDD6050121}"/>
              </a:ext>
            </a:extLst>
          </p:cNvPr>
          <p:cNvSpPr>
            <a:spLocks noGrp="1"/>
          </p:cNvSpPr>
          <p:nvPr>
            <p:ph idx="1"/>
          </p:nvPr>
        </p:nvSpPr>
        <p:spPr/>
        <p:txBody>
          <a:bodyPr/>
          <a:lstStyle/>
          <a:p>
            <a:r>
              <a:rPr lang="en-US" dirty="0"/>
              <a:t>The Chaos Toolkit is an open-source tool that helps to automate the chaos engineering process. The tool allows engineers to create scenarios and inject faults into the system to test its </a:t>
            </a:r>
            <a:r>
              <a:rPr lang="en-US"/>
              <a:t>resilience.</a:t>
            </a:r>
            <a:endParaRPr lang="en-US" dirty="0"/>
          </a:p>
          <a:p>
            <a:r>
              <a:rPr lang="en-US" dirty="0"/>
              <a:t>Chaos Monkey is another well-known tool developed by Netflix that randomly terminates instances in their production environment to test the system’s resilience. This tool has now been expanded to include several other tools such as Chaos Kong, Chaos Gorilla, and Chaos Snail.</a:t>
            </a:r>
            <a:endParaRPr lang="en-IN" dirty="0"/>
          </a:p>
        </p:txBody>
      </p:sp>
    </p:spTree>
    <p:extLst>
      <p:ext uri="{BB962C8B-B14F-4D97-AF65-F5344CB8AC3E}">
        <p14:creationId xmlns:p14="http://schemas.microsoft.com/office/powerpoint/2010/main" val="1134568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37AAD-5393-11CF-7FED-712E63D3A21B}"/>
              </a:ext>
            </a:extLst>
          </p:cNvPr>
          <p:cNvSpPr>
            <a:spLocks noGrp="1"/>
          </p:cNvSpPr>
          <p:nvPr>
            <p:ph type="title"/>
          </p:nvPr>
        </p:nvSpPr>
        <p:spPr/>
        <p:txBody>
          <a:bodyPr/>
          <a:lstStyle/>
          <a:p>
            <a:r>
              <a:rPr lang="en-IN" dirty="0"/>
              <a:t>Definition</a:t>
            </a:r>
          </a:p>
        </p:txBody>
      </p:sp>
      <p:sp>
        <p:nvSpPr>
          <p:cNvPr id="3" name="Content Placeholder 2">
            <a:extLst>
              <a:ext uri="{FF2B5EF4-FFF2-40B4-BE49-F238E27FC236}">
                <a16:creationId xmlns:a16="http://schemas.microsoft.com/office/drawing/2014/main" id="{E0E148A4-5A8B-A2ED-AD1C-4A36813A2AA4}"/>
              </a:ext>
            </a:extLst>
          </p:cNvPr>
          <p:cNvSpPr>
            <a:spLocks noGrp="1"/>
          </p:cNvSpPr>
          <p:nvPr>
            <p:ph idx="1"/>
          </p:nvPr>
        </p:nvSpPr>
        <p:spPr/>
        <p:txBody>
          <a:bodyPr/>
          <a:lstStyle/>
          <a:p>
            <a:r>
              <a:rPr lang="en-US" dirty="0">
                <a:latin typeface="+mj-lt"/>
              </a:rPr>
              <a:t>Chaos engineering is not just about randomly breaking things. It’s about designing experiments that lead to failure, and learning from that failure to make systems more resilient.</a:t>
            </a:r>
          </a:p>
          <a:p>
            <a:r>
              <a:rPr lang="en-US" dirty="0">
                <a:latin typeface="+mj-lt"/>
              </a:rPr>
              <a:t>Chaos engineering is the discipline of experimenting on a distributed system in order to build confidence in the system’s capability to withstand turbulent conditions in production.</a:t>
            </a:r>
          </a:p>
          <a:p>
            <a:r>
              <a:rPr lang="en-US" dirty="0">
                <a:latin typeface="+mj-lt"/>
              </a:rPr>
              <a:t>Chaos engineering is a discipline that acknowledges the complexity of the system, and creates experiments to expose its weaknesses</a:t>
            </a:r>
            <a:endParaRPr lang="en-IN" dirty="0">
              <a:latin typeface="+mj-lt"/>
            </a:endParaRPr>
          </a:p>
        </p:txBody>
      </p:sp>
    </p:spTree>
    <p:extLst>
      <p:ext uri="{BB962C8B-B14F-4D97-AF65-F5344CB8AC3E}">
        <p14:creationId xmlns:p14="http://schemas.microsoft.com/office/powerpoint/2010/main" val="3180585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25FF5-5F45-2A2F-1DA6-E2984D0D5FC6}"/>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111ADF5A-649A-827D-2157-9299F33180A7}"/>
              </a:ext>
            </a:extLst>
          </p:cNvPr>
          <p:cNvSpPr>
            <a:spLocks noGrp="1"/>
          </p:cNvSpPr>
          <p:nvPr>
            <p:ph idx="1"/>
          </p:nvPr>
        </p:nvSpPr>
        <p:spPr/>
        <p:txBody>
          <a:bodyPr/>
          <a:lstStyle/>
          <a:p>
            <a:r>
              <a:rPr lang="en-US" dirty="0">
                <a:latin typeface="+mj-lt"/>
              </a:rPr>
              <a:t>Chaos engineering deliberately introduces chaos into a system to test its resilience and reliability. </a:t>
            </a:r>
          </a:p>
          <a:p>
            <a:r>
              <a:rPr lang="en-US" dirty="0">
                <a:latin typeface="+mj-lt"/>
              </a:rPr>
              <a:t>The goal is to create a controlled environment where engineers can test how a system responds to various types of failures, ranging from small-scale issues like a single server going down to larger-scale problems like an entire data center going offline.</a:t>
            </a:r>
          </a:p>
          <a:p>
            <a:endParaRPr lang="en-US" dirty="0"/>
          </a:p>
          <a:p>
            <a:endParaRPr lang="en-IN" dirty="0"/>
          </a:p>
        </p:txBody>
      </p:sp>
    </p:spTree>
    <p:extLst>
      <p:ext uri="{BB962C8B-B14F-4D97-AF65-F5344CB8AC3E}">
        <p14:creationId xmlns:p14="http://schemas.microsoft.com/office/powerpoint/2010/main" val="3184077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66B88-0576-2ED3-EE4E-3A49989A3DDA}"/>
              </a:ext>
            </a:extLst>
          </p:cNvPr>
          <p:cNvSpPr>
            <a:spLocks noGrp="1"/>
          </p:cNvSpPr>
          <p:nvPr>
            <p:ph type="title"/>
          </p:nvPr>
        </p:nvSpPr>
        <p:spPr/>
        <p:txBody>
          <a:bodyPr/>
          <a:lstStyle/>
          <a:p>
            <a:r>
              <a:rPr lang="en-IN" dirty="0"/>
              <a:t>How it works?</a:t>
            </a:r>
          </a:p>
        </p:txBody>
      </p:sp>
      <p:sp>
        <p:nvSpPr>
          <p:cNvPr id="3" name="Content Placeholder 2">
            <a:extLst>
              <a:ext uri="{FF2B5EF4-FFF2-40B4-BE49-F238E27FC236}">
                <a16:creationId xmlns:a16="http://schemas.microsoft.com/office/drawing/2014/main" id="{2EC0EEA0-5C00-463F-6C46-6B2E70834EF0}"/>
              </a:ext>
            </a:extLst>
          </p:cNvPr>
          <p:cNvSpPr>
            <a:spLocks noGrp="1"/>
          </p:cNvSpPr>
          <p:nvPr>
            <p:ph idx="1"/>
          </p:nvPr>
        </p:nvSpPr>
        <p:spPr/>
        <p:txBody>
          <a:bodyPr/>
          <a:lstStyle/>
          <a:p>
            <a:r>
              <a:rPr lang="en-US" dirty="0">
                <a:latin typeface="+mj-lt"/>
              </a:rPr>
              <a:t>Identifying potential failure points: Before chaos engineering can be implemented, it’s essential to identify the various issues in a system where failures are most likely. This could include network connectivity, hardware failure, software bugs, etc.</a:t>
            </a:r>
          </a:p>
          <a:p>
            <a:r>
              <a:rPr lang="en-US" dirty="0">
                <a:latin typeface="+mj-lt"/>
              </a:rPr>
              <a:t>Creating a hypothesis: Once the potential failure points have been identified, engineers will hypothesize how the system will likely respond to those failures. For example, they might predict that the system will automatically fail over to a backup server in the event of a hardware failure.</a:t>
            </a:r>
            <a:endParaRPr lang="en-IN" dirty="0">
              <a:latin typeface="+mj-lt"/>
            </a:endParaRPr>
          </a:p>
        </p:txBody>
      </p:sp>
    </p:spTree>
    <p:extLst>
      <p:ext uri="{BB962C8B-B14F-4D97-AF65-F5344CB8AC3E}">
        <p14:creationId xmlns:p14="http://schemas.microsoft.com/office/powerpoint/2010/main" val="3268538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772C0-2DAC-247C-BC98-9F7D35BE59C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BD6EC0C-9E30-0019-84C8-BC53ED018629}"/>
              </a:ext>
            </a:extLst>
          </p:cNvPr>
          <p:cNvSpPr>
            <a:spLocks noGrp="1"/>
          </p:cNvSpPr>
          <p:nvPr>
            <p:ph idx="1"/>
          </p:nvPr>
        </p:nvSpPr>
        <p:spPr/>
        <p:txBody>
          <a:bodyPr/>
          <a:lstStyle/>
          <a:p>
            <a:r>
              <a:rPr lang="en-US" b="1" i="0" dirty="0">
                <a:solidFill>
                  <a:srgbClr val="3D4144"/>
                </a:solidFill>
                <a:effectLst/>
                <a:highlight>
                  <a:srgbClr val="FFFFFF"/>
                </a:highlight>
                <a:latin typeface="+mj-lt"/>
              </a:rPr>
              <a:t>Introducing chaos:</a:t>
            </a:r>
            <a:r>
              <a:rPr lang="en-US" b="0" i="0" dirty="0">
                <a:solidFill>
                  <a:srgbClr val="3D4144"/>
                </a:solidFill>
                <a:effectLst/>
                <a:highlight>
                  <a:srgbClr val="FFFFFF"/>
                </a:highlight>
                <a:latin typeface="+mj-lt"/>
              </a:rPr>
              <a:t> With the hypothesis in place, engineers will intentionally introduce failures into the system. This might involve shutting down a server, simulating network congestion, or introducing software bugs.</a:t>
            </a:r>
          </a:p>
          <a:p>
            <a:r>
              <a:rPr lang="en-US" b="1" i="0" dirty="0">
                <a:solidFill>
                  <a:srgbClr val="3D4144"/>
                </a:solidFill>
                <a:effectLst/>
                <a:highlight>
                  <a:srgbClr val="FFFFFF"/>
                </a:highlight>
                <a:latin typeface="+mj-lt"/>
              </a:rPr>
              <a:t>Analyzing the results:</a:t>
            </a:r>
            <a:r>
              <a:rPr lang="en-US" b="0" i="0" dirty="0">
                <a:solidFill>
                  <a:srgbClr val="3D4144"/>
                </a:solidFill>
                <a:effectLst/>
                <a:highlight>
                  <a:srgbClr val="FFFFFF"/>
                </a:highlight>
                <a:latin typeface="+mj-lt"/>
              </a:rPr>
              <a:t> As chaos is introduced, engineers will monitor how the system responds, collecting data and analyzing the results. This data can then be used to evaluate the original hypothesis’s accuracy and identify potential areas for improvement.</a:t>
            </a:r>
          </a:p>
        </p:txBody>
      </p:sp>
    </p:spTree>
    <p:extLst>
      <p:ext uri="{BB962C8B-B14F-4D97-AF65-F5344CB8AC3E}">
        <p14:creationId xmlns:p14="http://schemas.microsoft.com/office/powerpoint/2010/main" val="3002753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23B67-F992-C771-E634-FDD20308D7A2}"/>
              </a:ext>
            </a:extLst>
          </p:cNvPr>
          <p:cNvSpPr>
            <a:spLocks noGrp="1"/>
          </p:cNvSpPr>
          <p:nvPr>
            <p:ph type="title"/>
          </p:nvPr>
        </p:nvSpPr>
        <p:spPr/>
        <p:txBody>
          <a:bodyPr/>
          <a:lstStyle/>
          <a:p>
            <a:r>
              <a:rPr lang="en-IN" dirty="0"/>
              <a:t>Benefits</a:t>
            </a:r>
          </a:p>
        </p:txBody>
      </p:sp>
      <p:sp>
        <p:nvSpPr>
          <p:cNvPr id="3" name="Content Placeholder 2">
            <a:extLst>
              <a:ext uri="{FF2B5EF4-FFF2-40B4-BE49-F238E27FC236}">
                <a16:creationId xmlns:a16="http://schemas.microsoft.com/office/drawing/2014/main" id="{8A0633EF-A0D2-0543-96B4-54C72375D13E}"/>
              </a:ext>
            </a:extLst>
          </p:cNvPr>
          <p:cNvSpPr>
            <a:spLocks noGrp="1"/>
          </p:cNvSpPr>
          <p:nvPr>
            <p:ph idx="1"/>
          </p:nvPr>
        </p:nvSpPr>
        <p:spPr/>
        <p:txBody>
          <a:bodyPr>
            <a:normAutofit/>
          </a:bodyPr>
          <a:lstStyle/>
          <a:p>
            <a:r>
              <a:rPr lang="en-US" dirty="0">
                <a:latin typeface="+mj-lt"/>
              </a:rPr>
              <a:t>While the idea of intentionally breaking things to improve reliability might sound counterintuitive, chaos engineering can offer many benefits to organizations looking to build more resilient systems. Some of the key benefits include:</a:t>
            </a:r>
          </a:p>
          <a:p>
            <a:r>
              <a:rPr lang="en-US" dirty="0">
                <a:latin typeface="+mj-lt"/>
              </a:rPr>
              <a:t>Improved reliability: By identifying a system’s potential failure points and weaknesses, chaos engineering can help organizations build more resilient systems better equipped to handle unexpected failures.</a:t>
            </a:r>
          </a:p>
          <a:p>
            <a:r>
              <a:rPr lang="en-US" dirty="0">
                <a:latin typeface="+mj-lt"/>
              </a:rPr>
              <a:t>Reduced downtime: By identifying potential issues before they become significant problems, organizations can reduce the downtime they experience, translating into substantial cost savings</a:t>
            </a:r>
            <a:r>
              <a:rPr lang="en-US" dirty="0"/>
              <a:t>.</a:t>
            </a:r>
            <a:endParaRPr lang="en-IN" dirty="0"/>
          </a:p>
        </p:txBody>
      </p:sp>
    </p:spTree>
    <p:extLst>
      <p:ext uri="{BB962C8B-B14F-4D97-AF65-F5344CB8AC3E}">
        <p14:creationId xmlns:p14="http://schemas.microsoft.com/office/powerpoint/2010/main" val="2732871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025C0-D02E-1FFA-9B6A-A2591614773B}"/>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D64D3A7A-A7E2-D4C0-1EA9-0FAD78B2FC1A}"/>
              </a:ext>
            </a:extLst>
          </p:cNvPr>
          <p:cNvSpPr>
            <a:spLocks noGrp="1"/>
          </p:cNvSpPr>
          <p:nvPr>
            <p:ph idx="1"/>
          </p:nvPr>
        </p:nvSpPr>
        <p:spPr/>
        <p:txBody>
          <a:bodyPr/>
          <a:lstStyle/>
          <a:p>
            <a:r>
              <a:rPr lang="en-US" dirty="0"/>
              <a:t>Increased confidence: By intentionally testing a system’s resilience and ability to handle failures, organizations can gain greater confidence in their systems and their ability to perform under pressure.</a:t>
            </a:r>
          </a:p>
          <a:p>
            <a:r>
              <a:rPr lang="en-US" dirty="0"/>
              <a:t>“The value of chaos engineering is not in discovering new bugs or faults, but rather in increasing the resiliency and reliability of the system.”</a:t>
            </a:r>
            <a:endParaRPr lang="en-IN" dirty="0"/>
          </a:p>
        </p:txBody>
      </p:sp>
    </p:spTree>
    <p:extLst>
      <p:ext uri="{BB962C8B-B14F-4D97-AF65-F5344CB8AC3E}">
        <p14:creationId xmlns:p14="http://schemas.microsoft.com/office/powerpoint/2010/main" val="222579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6EB93-4A59-7630-FC00-2E71F5C33434}"/>
              </a:ext>
            </a:extLst>
          </p:cNvPr>
          <p:cNvSpPr>
            <a:spLocks noGrp="1"/>
          </p:cNvSpPr>
          <p:nvPr>
            <p:ph type="title"/>
          </p:nvPr>
        </p:nvSpPr>
        <p:spPr/>
        <p:txBody>
          <a:bodyPr>
            <a:normAutofit fontScale="90000"/>
          </a:bodyPr>
          <a:lstStyle/>
          <a:p>
            <a:br>
              <a:rPr lang="en-IN" b="1" dirty="0">
                <a:solidFill>
                  <a:srgbClr val="3D4144"/>
                </a:solidFill>
                <a:highlight>
                  <a:srgbClr val="FFFFFF"/>
                </a:highlight>
                <a:latin typeface="-apple-system"/>
              </a:rPr>
            </a:br>
            <a:r>
              <a:rPr lang="en-IN" b="1" i="0" dirty="0">
                <a:solidFill>
                  <a:srgbClr val="3D4144"/>
                </a:solidFill>
                <a:effectLst/>
                <a:highlight>
                  <a:srgbClr val="FFFFFF"/>
                </a:highlight>
                <a:latin typeface="-apple-system"/>
              </a:rPr>
              <a:t>Chaos Engineering Techniques</a:t>
            </a:r>
            <a:br>
              <a:rPr lang="en-IN" b="1" i="0" dirty="0">
                <a:solidFill>
                  <a:srgbClr val="3D4144"/>
                </a:solidFill>
                <a:effectLst/>
                <a:highlight>
                  <a:srgbClr val="FFFFFF"/>
                </a:highlight>
                <a:latin typeface="-apple-system"/>
              </a:rPr>
            </a:br>
            <a:br>
              <a:rPr lang="en-IN" dirty="0"/>
            </a:br>
            <a:endParaRPr lang="en-IN" dirty="0"/>
          </a:p>
        </p:txBody>
      </p:sp>
      <p:sp>
        <p:nvSpPr>
          <p:cNvPr id="3" name="Content Placeholder 2">
            <a:extLst>
              <a:ext uri="{FF2B5EF4-FFF2-40B4-BE49-F238E27FC236}">
                <a16:creationId xmlns:a16="http://schemas.microsoft.com/office/drawing/2014/main" id="{CB379003-3FAE-89AA-4AF4-05C6FBFCABFD}"/>
              </a:ext>
            </a:extLst>
          </p:cNvPr>
          <p:cNvSpPr>
            <a:spLocks noGrp="1"/>
          </p:cNvSpPr>
          <p:nvPr>
            <p:ph idx="1"/>
          </p:nvPr>
        </p:nvSpPr>
        <p:spPr/>
        <p:txBody>
          <a:bodyPr>
            <a:normAutofit/>
          </a:bodyPr>
          <a:lstStyle/>
          <a:p>
            <a:r>
              <a:rPr lang="en-US" dirty="0">
                <a:latin typeface="+mj-lt"/>
              </a:rPr>
              <a:t>There are several techniques and tools used in chaos engineering that can help engineers to test their system’s resilience.</a:t>
            </a:r>
          </a:p>
          <a:p>
            <a:r>
              <a:rPr lang="en-US" dirty="0">
                <a:latin typeface="+mj-lt"/>
              </a:rPr>
              <a:t>Game Days: A game day is a planned event where a team simulates a failure scenario to test the system’s reliability. The team creates a set of scenarios, runs them in a controlled environment, and observes how the system responds.</a:t>
            </a:r>
          </a:p>
          <a:p>
            <a:r>
              <a:rPr lang="en-US" dirty="0">
                <a:latin typeface="+mj-lt"/>
              </a:rPr>
              <a:t>Fault Injection: Fault injection is the process of intentionally injecting failures or faults into a system to test its resilience. This technique involves creating synthetic failures, such as network latency, CPU overload, or disk failures, to see how the system responds</a:t>
            </a:r>
            <a:r>
              <a:rPr lang="en-US" dirty="0"/>
              <a:t>.</a:t>
            </a:r>
            <a:endParaRPr lang="en-IN" dirty="0"/>
          </a:p>
        </p:txBody>
      </p:sp>
    </p:spTree>
    <p:extLst>
      <p:ext uri="{BB962C8B-B14F-4D97-AF65-F5344CB8AC3E}">
        <p14:creationId xmlns:p14="http://schemas.microsoft.com/office/powerpoint/2010/main" val="1476952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A021B-C46F-E15A-6554-024E8876E71C}"/>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F3845949-9D17-787E-7E06-ED27FF09A33C}"/>
              </a:ext>
            </a:extLst>
          </p:cNvPr>
          <p:cNvSpPr>
            <a:spLocks noGrp="1"/>
          </p:cNvSpPr>
          <p:nvPr>
            <p:ph idx="1"/>
          </p:nvPr>
        </p:nvSpPr>
        <p:spPr/>
        <p:txBody>
          <a:bodyPr/>
          <a:lstStyle/>
          <a:p>
            <a:r>
              <a:rPr lang="en-US" dirty="0">
                <a:latin typeface="+mj-lt"/>
              </a:rPr>
              <a:t>Performance Testing: Performance testing is a technique that helps to identify performance bottlenecks and other issues that may cause system failures. This technique involves simulating a high load on the system to see how it handles the traffic.</a:t>
            </a:r>
          </a:p>
          <a:p>
            <a:r>
              <a:rPr lang="en-US" dirty="0">
                <a:latin typeface="+mj-lt"/>
              </a:rPr>
              <a:t>Failure Testing: Failure testing is a technique that involves simulating different types of failures, such as hardware failures, network failures, or software failures, to see how the system responds.</a:t>
            </a:r>
            <a:endParaRPr lang="en-IN" dirty="0">
              <a:latin typeface="+mj-lt"/>
            </a:endParaRPr>
          </a:p>
        </p:txBody>
      </p:sp>
    </p:spTree>
    <p:extLst>
      <p:ext uri="{BB962C8B-B14F-4D97-AF65-F5344CB8AC3E}">
        <p14:creationId xmlns:p14="http://schemas.microsoft.com/office/powerpoint/2010/main" val="1165684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798</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Calibri</vt:lpstr>
      <vt:lpstr>Calibri Light</vt:lpstr>
      <vt:lpstr>Office Theme</vt:lpstr>
      <vt:lpstr>Chaos Engineering </vt:lpstr>
      <vt:lpstr>Definition</vt:lpstr>
      <vt:lpstr>..</vt:lpstr>
      <vt:lpstr>How it works?</vt:lpstr>
      <vt:lpstr>PowerPoint Presentation</vt:lpstr>
      <vt:lpstr>Benefits</vt:lpstr>
      <vt:lpstr>..</vt:lpstr>
      <vt:lpstr> Chaos Engineering Techniques  </vt:lpstr>
      <vt:lpstr>..</vt:lpstr>
      <vt:lpstr>..</vt:lpstr>
      <vt:lpstr>Chaos Engineering 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10</cp:revision>
  <dcterms:created xsi:type="dcterms:W3CDTF">2024-06-04T16:18:17Z</dcterms:created>
  <dcterms:modified xsi:type="dcterms:W3CDTF">2024-06-04T16:25:08Z</dcterms:modified>
</cp:coreProperties>
</file>