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B25B8-906D-B88F-94DC-11CDCE9C6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Ansible register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D4E84-9C95-8D22-6FB1-01CD3B0F92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ow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8721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Ansible register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test</dc:creator>
  <cp:lastModifiedBy>john test</cp:lastModifiedBy>
  <cp:revision>1</cp:revision>
  <dcterms:created xsi:type="dcterms:W3CDTF">2025-05-07T06:49:03Z</dcterms:created>
  <dcterms:modified xsi:type="dcterms:W3CDTF">2025-05-07T06:49:15Z</dcterms:modified>
</cp:coreProperties>
</file>