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6A88-DB5D-C210-34AC-A2AF27031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Ansible role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099F3-86FE-9C7F-579D-DA6CCD006D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309717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46C5-A978-83E3-7E98-30D91445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Defination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49A4D-0FCE-B7F5-FF47-B26B17103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An Ansible role is a collection of tasks used to configure a host for a specific purpose, such as configuring a service.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YAML files with a predefined directory structure are used to define roles.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The following directories are found in a role directory structure: defaults, vars, tasks, files, templates, meta, and handlers.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 role is a set of tasks and additional files that are used to configure a host to serve a specific role. A playbook is a mapping of hosts and roles.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8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B696-8C5E-CD31-0A44-CFB3C436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8B02-D832-E1B6-01EB-FA70AE79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To create an Ansible role, use the ansible-galaxy command, which includes templates.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This will create it in the default directory /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etc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/ansible/roles and make the necessary changes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we must manually create each directory and file. where ansible-galaxy is the command used to create roles from templates.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91E96-8977-2E55-3ABC-49ACD4057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67364"/>
            <a:ext cx="2724290" cy="228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8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1140-9E8E-4D11-3166-E514DFBFB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6F074-2C3A-919A-0949-7EB553EF5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tasks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— contains the main list of tasks that the role must complete.</a:t>
            </a:r>
            <a:br>
              <a:rPr lang="en-US" dirty="0"/>
            </a:b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handlers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— a collection of handlers that can be used by this role or anywhere else.</a:t>
            </a:r>
            <a:br>
              <a:rPr lang="en-US" dirty="0"/>
            </a:b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defaults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— the role’s default variables.</a:t>
            </a:r>
            <a:br>
              <a:rPr lang="en-US" dirty="0"/>
            </a:b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vars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— additional variables for the role. Vars takes precedence over defaults.</a:t>
            </a:r>
            <a:br>
              <a:rPr lang="en-US" dirty="0"/>
            </a:b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files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— files that must be transferred or deployed to the target machines via this role.</a:t>
            </a:r>
          </a:p>
          <a:p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templates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— a collection of templates that can be deployed using this role.</a:t>
            </a:r>
            <a:br>
              <a:rPr lang="en-US" dirty="0"/>
            </a:b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meta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 — specifies some data / information about this role (author, dependency, versions, examples, and so on).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0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21D-B6A3-D467-FECB-376B3EEE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9B81-A6C7-47C5-AF98-B247C8051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26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6FA2-D4B6-D325-7131-232BE8473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BE58-3D91-5863-D246-5CAC2EB39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include_tasks</a:t>
            </a:r>
            <a:r>
              <a:rPr lang="en-US" dirty="0"/>
              <a:t> directive in Ansible is used to dynamically include a list of task files during playbook or role execution. In the context of roles, </a:t>
            </a:r>
            <a:r>
              <a:rPr lang="en-US" dirty="0" err="1"/>
              <a:t>include_tasks</a:t>
            </a:r>
            <a:r>
              <a:rPr lang="en-US" dirty="0"/>
              <a:t> can be utilized to split and organize tasks into smaller, more manageable files, and dynamically include them based on conditions or logic.</a:t>
            </a:r>
            <a:endParaRPr lang="en-IN" dirty="0"/>
          </a:p>
          <a:p>
            <a:r>
              <a:rPr lang="en-IN" dirty="0"/>
              <a:t>We will use multiple tasks file</a:t>
            </a:r>
          </a:p>
          <a:p>
            <a:r>
              <a:rPr lang="en-IN" dirty="0"/>
              <a:t>Handler </a:t>
            </a:r>
          </a:p>
          <a:p>
            <a:r>
              <a:rPr lang="en-IN" dirty="0"/>
              <a:t>Var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34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DBA5-92FE-B469-3A82-E89CA9AE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full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17D19-13F7-3E90-7DA5-1313DD1D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Pdf will be shared </a:t>
            </a:r>
            <a:r>
              <a:rPr lang="en-IN"/>
              <a:t>and explained</a:t>
            </a:r>
          </a:p>
        </p:txBody>
      </p:sp>
    </p:spTree>
    <p:extLst>
      <p:ext uri="{BB962C8B-B14F-4D97-AF65-F5344CB8AC3E}">
        <p14:creationId xmlns:p14="http://schemas.microsoft.com/office/powerpoint/2010/main" val="151675710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22</TotalTime>
  <Words>348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source-serif-pro</vt:lpstr>
      <vt:lpstr>Gallery</vt:lpstr>
      <vt:lpstr>Ansible role</vt:lpstr>
      <vt:lpstr>Defination</vt:lpstr>
      <vt:lpstr>..</vt:lpstr>
      <vt:lpstr>..</vt:lpstr>
      <vt:lpstr>Lab 21</vt:lpstr>
      <vt:lpstr>Create a project</vt:lpstr>
      <vt:lpstr>Check full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11</cp:revision>
  <dcterms:created xsi:type="dcterms:W3CDTF">2025-01-10T06:17:04Z</dcterms:created>
  <dcterms:modified xsi:type="dcterms:W3CDTF">2025-01-10T06:39:53Z</dcterms:modified>
</cp:coreProperties>
</file>