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1/10/2025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1/10/2025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1/10/2025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cs.ansible.com/ansible-tower/latest/html/quickinstall/download_tower.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F5582-9FC4-8891-A56B-15D377BEE450}"/>
              </a:ext>
            </a:extLst>
          </p:cNvPr>
          <p:cNvSpPr>
            <a:spLocks noGrp="1"/>
          </p:cNvSpPr>
          <p:nvPr>
            <p:ph type="ctrTitle"/>
          </p:nvPr>
        </p:nvSpPr>
        <p:spPr/>
        <p:txBody>
          <a:bodyPr/>
          <a:lstStyle/>
          <a:p>
            <a:r>
              <a:rPr lang="en-IN" dirty="0"/>
              <a:t>Ansible tower</a:t>
            </a:r>
          </a:p>
        </p:txBody>
      </p:sp>
      <p:sp>
        <p:nvSpPr>
          <p:cNvPr id="3" name="Subtitle 2">
            <a:extLst>
              <a:ext uri="{FF2B5EF4-FFF2-40B4-BE49-F238E27FC236}">
                <a16:creationId xmlns:a16="http://schemas.microsoft.com/office/drawing/2014/main" id="{922C54E6-147A-7DD1-AF28-4AACB20AACAA}"/>
              </a:ext>
            </a:extLst>
          </p:cNvPr>
          <p:cNvSpPr>
            <a:spLocks noGrp="1"/>
          </p:cNvSpPr>
          <p:nvPr>
            <p:ph type="subTitle" idx="1"/>
          </p:nvPr>
        </p:nvSpPr>
        <p:spPr/>
        <p:txBody>
          <a:bodyPr/>
          <a:lstStyle/>
          <a:p>
            <a:r>
              <a:rPr lang="en-IN" dirty="0"/>
              <a:t>ow</a:t>
            </a:r>
          </a:p>
        </p:txBody>
      </p:sp>
    </p:spTree>
    <p:extLst>
      <p:ext uri="{BB962C8B-B14F-4D97-AF65-F5344CB8AC3E}">
        <p14:creationId xmlns:p14="http://schemas.microsoft.com/office/powerpoint/2010/main" val="358616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7848B-8B58-EAE4-0A29-28CF695A13DC}"/>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8968FA13-A754-F747-DF96-613F6C986BA1}"/>
              </a:ext>
            </a:extLst>
          </p:cNvPr>
          <p:cNvSpPr>
            <a:spLocks noGrp="1"/>
          </p:cNvSpPr>
          <p:nvPr>
            <p:ph idx="1"/>
          </p:nvPr>
        </p:nvSpPr>
        <p:spPr/>
        <p:txBody>
          <a:bodyPr/>
          <a:lstStyle/>
          <a:p>
            <a:pPr algn="l">
              <a:lnSpc>
                <a:spcPts val="2400"/>
              </a:lnSpc>
            </a:pPr>
            <a:r>
              <a:rPr lang="en-US" b="0" i="0" dirty="0">
                <a:solidFill>
                  <a:srgbClr val="242424"/>
                </a:solidFill>
                <a:effectLst/>
                <a:latin typeface="source-serif-pro"/>
              </a:rPr>
              <a:t>Ansible Tower is Ansible at a more enterprise level. It is a web-based solution for managing your organization with a very easy user interface that provides a dashboard with all of the state summaries of all the hosts, allows quick deployments, and monitors all configurations.</a:t>
            </a:r>
          </a:p>
          <a:p>
            <a:pPr algn="l">
              <a:lnSpc>
                <a:spcPts val="2400"/>
              </a:lnSpc>
            </a:pPr>
            <a:r>
              <a:rPr lang="en-US" b="0" i="0" dirty="0">
                <a:solidFill>
                  <a:srgbClr val="242424"/>
                </a:solidFill>
                <a:effectLst/>
                <a:latin typeface="source-serif-pro"/>
              </a:rPr>
              <a:t>The tower allows you to share the SSH credentials without exposing them, logs all the jobs, manage inventories graphically and syncs them with a wide variety of cloud provider</a:t>
            </a:r>
          </a:p>
          <a:p>
            <a:endParaRPr lang="en-IN" dirty="0"/>
          </a:p>
        </p:txBody>
      </p:sp>
    </p:spTree>
    <p:extLst>
      <p:ext uri="{BB962C8B-B14F-4D97-AF65-F5344CB8AC3E}">
        <p14:creationId xmlns:p14="http://schemas.microsoft.com/office/powerpoint/2010/main" val="350439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3D4D8-A5D4-488E-05D1-7B9473A349AF}"/>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939DA794-9B88-A219-DFA3-65405A7C928D}"/>
              </a:ext>
            </a:extLst>
          </p:cNvPr>
          <p:cNvPicPr>
            <a:picLocks noGrp="1" noChangeAspect="1"/>
          </p:cNvPicPr>
          <p:nvPr>
            <p:ph idx="1"/>
          </p:nvPr>
        </p:nvPicPr>
        <p:blipFill>
          <a:blip r:embed="rId2"/>
          <a:stretch>
            <a:fillRect/>
          </a:stretch>
        </p:blipFill>
        <p:spPr>
          <a:xfrm>
            <a:off x="2335011" y="2080333"/>
            <a:ext cx="7836303" cy="3321221"/>
          </a:xfrm>
        </p:spPr>
      </p:pic>
    </p:spTree>
    <p:extLst>
      <p:ext uri="{BB962C8B-B14F-4D97-AF65-F5344CB8AC3E}">
        <p14:creationId xmlns:p14="http://schemas.microsoft.com/office/powerpoint/2010/main" val="435319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0AD1B-9869-A215-18D5-28B2A73902ED}"/>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9F93FC1F-4979-A963-44C3-58915F1ECC50}"/>
              </a:ext>
            </a:extLst>
          </p:cNvPr>
          <p:cNvSpPr>
            <a:spLocks noGrp="1"/>
          </p:cNvSpPr>
          <p:nvPr>
            <p:ph idx="1"/>
          </p:nvPr>
        </p:nvSpPr>
        <p:spPr/>
        <p:txBody>
          <a:bodyPr/>
          <a:lstStyle/>
          <a:p>
            <a:pPr algn="l">
              <a:lnSpc>
                <a:spcPts val="2400"/>
              </a:lnSpc>
              <a:buFont typeface="Arial" panose="020B0604020202020204" pitchFamily="34" charset="0"/>
              <a:buChar char="•"/>
            </a:pPr>
            <a:r>
              <a:rPr lang="en-US" b="1" i="0" dirty="0">
                <a:solidFill>
                  <a:srgbClr val="242424"/>
                </a:solidFill>
                <a:effectLst/>
                <a:latin typeface="source-serif-pro"/>
              </a:rPr>
              <a:t>Multi-Playbook Workflows — </a:t>
            </a:r>
            <a:r>
              <a:rPr lang="en-US" b="0" i="0" dirty="0">
                <a:solidFill>
                  <a:srgbClr val="242424"/>
                </a:solidFill>
                <a:effectLst/>
                <a:latin typeface="source-serif-pro"/>
              </a:rPr>
              <a:t>This feature allows you to chain any number of playbooks, regardless of the usage of different inventories, utilizes various credentials, or runs different users.</a:t>
            </a:r>
          </a:p>
          <a:p>
            <a:pPr algn="l">
              <a:lnSpc>
                <a:spcPts val="2400"/>
              </a:lnSpc>
              <a:buFont typeface="Arial" panose="020B0604020202020204" pitchFamily="34" charset="0"/>
              <a:buChar char="•"/>
            </a:pPr>
            <a:r>
              <a:rPr lang="en-US" b="1" i="0" dirty="0">
                <a:solidFill>
                  <a:srgbClr val="242424"/>
                </a:solidFill>
                <a:effectLst/>
                <a:latin typeface="source-serif-pro"/>
              </a:rPr>
              <a:t>Scale Capacity With Clusters — </a:t>
            </a:r>
            <a:r>
              <a:rPr lang="en-US" b="0" i="0" dirty="0">
                <a:solidFill>
                  <a:srgbClr val="242424"/>
                </a:solidFill>
                <a:effectLst/>
                <a:latin typeface="source-serif-pro"/>
              </a:rPr>
              <a:t>We can connect multiple Ansible Tower nodes into an Ansible Tower cluster as the clusters add redundancy and capacity, which allow you to scale Ansible automation across the enterprise.</a:t>
            </a:r>
          </a:p>
          <a:p>
            <a:pPr algn="l">
              <a:lnSpc>
                <a:spcPts val="2400"/>
              </a:lnSpc>
              <a:buFont typeface="Arial" panose="020B0604020202020204" pitchFamily="34" charset="0"/>
              <a:buChar char="•"/>
            </a:pPr>
            <a:r>
              <a:rPr lang="en-US" b="1" i="0" dirty="0">
                <a:solidFill>
                  <a:srgbClr val="242424"/>
                </a:solidFill>
                <a:effectLst/>
                <a:latin typeface="source-serif-pro"/>
              </a:rPr>
              <a:t>Manage &amp; Track Inventory — </a:t>
            </a:r>
            <a:r>
              <a:rPr lang="en-US" b="0" i="0" dirty="0">
                <a:solidFill>
                  <a:srgbClr val="242424"/>
                </a:solidFill>
                <a:effectLst/>
                <a:latin typeface="source-serif-pro"/>
              </a:rPr>
              <a:t>Ansible Tower helps you manage your entire infrastructure by letting you easily pull inventory from public cloud providers such as Amazon Web Services, Microsoft Azure, and more.</a:t>
            </a:r>
          </a:p>
          <a:p>
            <a:endParaRPr lang="en-IN" dirty="0"/>
          </a:p>
        </p:txBody>
      </p:sp>
    </p:spTree>
    <p:extLst>
      <p:ext uri="{BB962C8B-B14F-4D97-AF65-F5344CB8AC3E}">
        <p14:creationId xmlns:p14="http://schemas.microsoft.com/office/powerpoint/2010/main" val="2496045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3E516-9543-1FBD-2787-C8B8170FBF78}"/>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1AAD0B5F-A94C-8708-7F17-6A602C86C046}"/>
              </a:ext>
            </a:extLst>
          </p:cNvPr>
          <p:cNvSpPr>
            <a:spLocks noGrp="1"/>
          </p:cNvSpPr>
          <p:nvPr>
            <p:ph idx="1"/>
          </p:nvPr>
        </p:nvSpPr>
        <p:spPr/>
        <p:txBody>
          <a:bodyPr/>
          <a:lstStyle/>
          <a:p>
            <a:pPr algn="l">
              <a:lnSpc>
                <a:spcPts val="2400"/>
              </a:lnSpc>
              <a:buFont typeface="Arial" panose="020B0604020202020204" pitchFamily="34" charset="0"/>
              <a:buChar char="•"/>
            </a:pPr>
            <a:r>
              <a:rPr lang="en-US" b="1" i="0" dirty="0">
                <a:solidFill>
                  <a:srgbClr val="242424"/>
                </a:solidFill>
                <a:effectLst/>
                <a:latin typeface="source-serif-pro"/>
              </a:rPr>
              <a:t>REST API &amp; Tower CLI Tool — </a:t>
            </a:r>
            <a:r>
              <a:rPr lang="en-US" b="0" i="0" dirty="0">
                <a:solidFill>
                  <a:srgbClr val="242424"/>
                </a:solidFill>
                <a:effectLst/>
                <a:latin typeface="source-serif-pro"/>
              </a:rPr>
              <a:t>Every feature present in Ansible Tower is available via Ansible Tower’s REST API, which provides the ideal API for a systems management infrastructure. The Ansible Tower’s CLI tool is available for launching jobs from CI systems such as Jenkins, or when you need to integrate with other command-line tools.</a:t>
            </a:r>
          </a:p>
          <a:p>
            <a:pPr algn="l">
              <a:lnSpc>
                <a:spcPts val="2400"/>
              </a:lnSpc>
              <a:buFont typeface="Arial" panose="020B0604020202020204" pitchFamily="34" charset="0"/>
              <a:buChar char="•"/>
            </a:pPr>
            <a:r>
              <a:rPr lang="en-US" b="1" i="0" dirty="0">
                <a:solidFill>
                  <a:srgbClr val="242424"/>
                </a:solidFill>
                <a:effectLst/>
                <a:latin typeface="source-serif-pro"/>
              </a:rPr>
              <a:t>Remote Command Execution — </a:t>
            </a:r>
            <a:r>
              <a:rPr lang="en-US" b="0" i="0" dirty="0">
                <a:solidFill>
                  <a:srgbClr val="242424"/>
                </a:solidFill>
                <a:effectLst/>
                <a:latin typeface="source-serif-pro"/>
              </a:rPr>
              <a:t>You can run simple tasks such as add users, restart any malfunctioning service, reset passwords on any host or group of hosts in the inventory with Ansible Tower’s remote command execution.</a:t>
            </a:r>
          </a:p>
          <a:p>
            <a:pPr lvl="1"/>
            <a:endParaRPr lang="en-IN" dirty="0"/>
          </a:p>
        </p:txBody>
      </p:sp>
    </p:spTree>
    <p:extLst>
      <p:ext uri="{BB962C8B-B14F-4D97-AF65-F5344CB8AC3E}">
        <p14:creationId xmlns:p14="http://schemas.microsoft.com/office/powerpoint/2010/main" val="505944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3C36-92E6-25FE-2CF4-980F9B6FA7BE}"/>
              </a:ext>
            </a:extLst>
          </p:cNvPr>
          <p:cNvSpPr>
            <a:spLocks noGrp="1"/>
          </p:cNvSpPr>
          <p:nvPr>
            <p:ph type="title"/>
          </p:nvPr>
        </p:nvSpPr>
        <p:spPr/>
        <p:txBody>
          <a:bodyPr/>
          <a:lstStyle/>
          <a:p>
            <a:r>
              <a:rPr lang="en-IN" dirty="0"/>
              <a:t>Download link</a:t>
            </a:r>
          </a:p>
        </p:txBody>
      </p:sp>
      <p:sp>
        <p:nvSpPr>
          <p:cNvPr id="3" name="Content Placeholder 2">
            <a:extLst>
              <a:ext uri="{FF2B5EF4-FFF2-40B4-BE49-F238E27FC236}">
                <a16:creationId xmlns:a16="http://schemas.microsoft.com/office/drawing/2014/main" id="{1170497E-BD12-72DA-EA1C-1F80021372AA}"/>
              </a:ext>
            </a:extLst>
          </p:cNvPr>
          <p:cNvSpPr>
            <a:spLocks noGrp="1"/>
          </p:cNvSpPr>
          <p:nvPr>
            <p:ph idx="1"/>
          </p:nvPr>
        </p:nvSpPr>
        <p:spPr/>
        <p:txBody>
          <a:bodyPr/>
          <a:lstStyle/>
          <a:p>
            <a:r>
              <a:rPr lang="en-IN">
                <a:hlinkClick r:id="rId2"/>
              </a:rPr>
              <a:t>https://docs.ansible.com/ansible-tower/latest/html/quickinstall/download_tower.html</a:t>
            </a:r>
            <a:endParaRPr lang="en-IN"/>
          </a:p>
          <a:p>
            <a:endParaRPr lang="en-IN"/>
          </a:p>
        </p:txBody>
      </p:sp>
    </p:spTree>
    <p:extLst>
      <p:ext uri="{BB962C8B-B14F-4D97-AF65-F5344CB8AC3E}">
        <p14:creationId xmlns:p14="http://schemas.microsoft.com/office/powerpoint/2010/main" val="219719596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9</TotalTime>
  <Words>310</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Gill Sans MT</vt:lpstr>
      <vt:lpstr>source-serif-pro</vt:lpstr>
      <vt:lpstr>Gallery</vt:lpstr>
      <vt:lpstr>Ansible tower</vt:lpstr>
      <vt:lpstr>overview</vt:lpstr>
      <vt:lpstr>..</vt:lpstr>
      <vt:lpstr>..</vt:lpstr>
      <vt:lpstr>..</vt:lpstr>
      <vt:lpstr>Download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5</cp:revision>
  <dcterms:created xsi:type="dcterms:W3CDTF">2025-01-10T06:42:06Z</dcterms:created>
  <dcterms:modified xsi:type="dcterms:W3CDTF">2025-01-10T06:51:39Z</dcterms:modified>
</cp:coreProperties>
</file>