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2" r:id="rId13"/>
    <p:sldId id="273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09E0C-87BE-6694-8570-2A60A99E9D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Ansible variables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808F68-D6B9-8830-F918-FDC4F89466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ow</a:t>
            </a:r>
          </a:p>
        </p:txBody>
      </p:sp>
    </p:spTree>
    <p:extLst>
      <p:ext uri="{BB962C8B-B14F-4D97-AF65-F5344CB8AC3E}">
        <p14:creationId xmlns:p14="http://schemas.microsoft.com/office/powerpoint/2010/main" val="296817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2A279-92AA-0AF1-464E-82F36EBC2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Using var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2BCDA-54CC-DE93-E7C9-CDC831B04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Declare a </a:t>
            </a:r>
            <a:r>
              <a:rPr lang="en-IN" dirty="0" err="1"/>
              <a:t>yaml</a:t>
            </a:r>
            <a:r>
              <a:rPr lang="en-IN" dirty="0"/>
              <a:t> file and mention on variable in that file :</a:t>
            </a:r>
            <a:r>
              <a:rPr lang="en-IN" dirty="0" err="1"/>
              <a:t>var.yaml</a:t>
            </a:r>
            <a:endParaRPr lang="en-IN" dirty="0"/>
          </a:p>
          <a:p>
            <a:r>
              <a:rPr lang="en-US" dirty="0" err="1"/>
              <a:t>my_msg_var</a:t>
            </a:r>
            <a:r>
              <a:rPr lang="en-US" dirty="0"/>
              <a:t>: "Hello Learners"</a:t>
            </a:r>
          </a:p>
          <a:p>
            <a:r>
              <a:rPr lang="en-US" dirty="0" err="1"/>
              <a:t>is_enabled</a:t>
            </a:r>
            <a:r>
              <a:rPr lang="en-US" dirty="0"/>
              <a:t>: true</a:t>
            </a:r>
          </a:p>
          <a:p>
            <a:r>
              <a:rPr lang="en-IN" dirty="0"/>
              <a:t>Using </a:t>
            </a:r>
            <a:r>
              <a:rPr lang="en-IN" dirty="0" err="1"/>
              <a:t>vars_file</a:t>
            </a:r>
            <a:r>
              <a:rPr lang="en-IN" dirty="0"/>
              <a:t> section you can refer that var file</a:t>
            </a:r>
          </a:p>
          <a:p>
            <a:r>
              <a:rPr lang="en-IN" dirty="0"/>
              <a:t> </a:t>
            </a:r>
            <a:r>
              <a:rPr lang="en-IN" dirty="0" err="1"/>
              <a:t>vars_files</a:t>
            </a:r>
            <a:r>
              <a:rPr lang="en-IN" dirty="0"/>
              <a:t>:</a:t>
            </a:r>
          </a:p>
          <a:p>
            <a:r>
              <a:rPr lang="en-IN" dirty="0"/>
              <a:t>    - </a:t>
            </a:r>
            <a:r>
              <a:rPr lang="en-IN" dirty="0" err="1"/>
              <a:t>var.yaml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620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512E6-CCFE-C2C6-268F-F5E4E0450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lab9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36ACD-2DF4-708A-228C-A2473F8DE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314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638D5-AEEB-00B3-6E91-A4E291970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Defining variable run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6F5B3-9809-056B-1EE8-18F40E3AB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define variables when you run your playbook by passing variables at the command line using the --extra-vars (or -e) argument. You can also request user input with a </a:t>
            </a:r>
            <a:r>
              <a:rPr lang="en-US" dirty="0" err="1"/>
              <a:t>vars_prompt</a:t>
            </a:r>
            <a:r>
              <a:rPr lang="en-US" dirty="0"/>
              <a:t> (see Interactive input: prompts).</a:t>
            </a:r>
          </a:p>
          <a:p>
            <a:r>
              <a:rPr lang="en-US" dirty="0"/>
              <a:t>Values passed in using the key=value syntax are interpreted as strings. Use the JSON format if you need to pass non-string values such as Booleans, integers, floats, lists, and so on.</a:t>
            </a:r>
          </a:p>
          <a:p>
            <a:r>
              <a:rPr lang="en-US" dirty="0"/>
              <a:t>ansible-playbook </a:t>
            </a:r>
            <a:r>
              <a:rPr lang="en-US" dirty="0" err="1"/>
              <a:t>release.yml</a:t>
            </a:r>
            <a:r>
              <a:rPr lang="en-US" dirty="0"/>
              <a:t> --extra-vars "version=1.23.45 </a:t>
            </a:r>
            <a:r>
              <a:rPr lang="en-US" dirty="0" err="1"/>
              <a:t>other_variable</a:t>
            </a:r>
            <a:r>
              <a:rPr lang="en-US" dirty="0"/>
              <a:t>=foo"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6445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DF4B4-3AFF-329F-6616-3050A9B40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lab10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58686-D50D-C310-61FA-62D783FF8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94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7FBA-2E99-FBC1-73EC-26002DFD6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u="none" strike="noStrike" dirty="0">
                <a:solidFill>
                  <a:srgbClr val="404040"/>
                </a:solidFill>
                <a:effectLst/>
                <a:latin typeface="Roboto Slab" pitchFamily="2" charset="0"/>
              </a:rPr>
              <a:t>List variables</a:t>
            </a:r>
            <a:br>
              <a:rPr lang="en-IN" b="1" i="0" dirty="0">
                <a:solidFill>
                  <a:srgbClr val="404040"/>
                </a:solidFill>
                <a:effectLst/>
                <a:latin typeface="Roboto Slab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B6932-6BCA-F552-86AC-C38BFF63C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081046"/>
            <a:ext cx="9603275" cy="3450613"/>
          </a:xfrm>
        </p:spPr>
        <p:txBody>
          <a:bodyPr>
            <a:normAutofit/>
          </a:bodyPr>
          <a:lstStyle/>
          <a:p>
            <a:r>
              <a:rPr lang="en-US" dirty="0"/>
              <a:t>A list variable combines a variable name with multiple values. The multiple values can be stored as an itemized list or in square brackets [], separated with commas.</a:t>
            </a:r>
          </a:p>
          <a:p>
            <a:r>
              <a:rPr lang="en-US" dirty="0"/>
              <a:t>Defining variables as list For example:</a:t>
            </a:r>
          </a:p>
          <a:p>
            <a:pPr marL="0" indent="0">
              <a:buNone/>
            </a:pPr>
            <a:r>
              <a:rPr lang="en-US" dirty="0"/>
              <a:t>region:</a:t>
            </a:r>
          </a:p>
          <a:p>
            <a:pPr marL="0" indent="0">
              <a:buNone/>
            </a:pPr>
            <a:r>
              <a:rPr lang="en-US" dirty="0"/>
              <a:t>  - northeast</a:t>
            </a:r>
          </a:p>
          <a:p>
            <a:pPr marL="0" indent="0">
              <a:buNone/>
            </a:pPr>
            <a:r>
              <a:rPr lang="en-US" dirty="0"/>
              <a:t>  - southeast</a:t>
            </a:r>
          </a:p>
          <a:p>
            <a:pPr marL="0" indent="0">
              <a:buNone/>
            </a:pPr>
            <a:r>
              <a:rPr lang="en-US" dirty="0"/>
              <a:t>  - </a:t>
            </a:r>
            <a:r>
              <a:rPr lang="en-US" dirty="0" err="1"/>
              <a:t>midwest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1924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DE377-5D0E-0B0B-A6E8-89ACF275E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u="none" strike="noStrike" dirty="0">
                <a:solidFill>
                  <a:srgbClr val="404040"/>
                </a:solidFill>
                <a:effectLst/>
                <a:latin typeface="Roboto Slab" pitchFamily="2" charset="0"/>
              </a:rPr>
              <a:t>Dictionary variables</a:t>
            </a:r>
            <a:br>
              <a:rPr lang="en-IN" b="1" i="0" dirty="0">
                <a:solidFill>
                  <a:srgbClr val="404040"/>
                </a:solidFill>
                <a:effectLst/>
                <a:latin typeface="Roboto Slab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F810B-D1CB-7147-9B86-219A9A6C3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lnSpc>
                <a:spcPts val="1800"/>
              </a:lnSpc>
              <a:spcAft>
                <a:spcPts val="1800"/>
              </a:spcAft>
            </a:pP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A dictionary stores the data in key-value pairs. Usually, dictionaries are used to store related data, such as the information contained in an ID or a user profile.</a:t>
            </a:r>
          </a:p>
          <a:p>
            <a:pPr>
              <a:spcAft>
                <a:spcPts val="1800"/>
              </a:spcAft>
            </a:pPr>
            <a:r>
              <a:rPr lang="en-US" b="1" u="none" strike="noStrike" dirty="0">
                <a:solidFill>
                  <a:srgbClr val="404040"/>
                </a:solidFill>
                <a:effectLst/>
                <a:latin typeface="Roboto Slab" pitchFamily="2" charset="0"/>
              </a:rPr>
              <a:t>Defining variables as </a:t>
            </a:r>
            <a:r>
              <a:rPr lang="en-US" b="1" u="none" strike="noStrike" dirty="0" err="1">
                <a:solidFill>
                  <a:srgbClr val="404040"/>
                </a:solidFill>
                <a:effectLst/>
                <a:latin typeface="Roboto Slab" pitchFamily="2" charset="0"/>
              </a:rPr>
              <a:t>key:value</a:t>
            </a:r>
            <a:r>
              <a:rPr lang="en-US" b="1" u="none" strike="noStrike" dirty="0">
                <a:solidFill>
                  <a:srgbClr val="404040"/>
                </a:solidFill>
                <a:effectLst/>
                <a:latin typeface="Roboto Slab" pitchFamily="2" charset="0"/>
              </a:rPr>
              <a:t> dictionaries</a:t>
            </a:r>
            <a:r>
              <a:rPr lang="en-US" b="1" dirty="0">
                <a:solidFill>
                  <a:srgbClr val="2980B9"/>
                </a:solidFill>
                <a:latin typeface="FontAwesome"/>
              </a:rPr>
              <a:t>: </a:t>
            </a:r>
            <a:r>
              <a:rPr lang="en-US" dirty="0">
                <a:effectLst/>
              </a:rPr>
              <a:t>You can define more complex variables using YAML dictionaries. A YAML dictionary maps keys to values. For example:</a:t>
            </a:r>
            <a:endParaRPr lang="en-IN" dirty="0">
              <a:effectLst/>
            </a:endParaRPr>
          </a:p>
          <a:p>
            <a:pPr marL="0" indent="0">
              <a:spcAft>
                <a:spcPts val="1800"/>
              </a:spcAft>
              <a:buNone/>
            </a:pPr>
            <a:r>
              <a:rPr lang="en-US" dirty="0">
                <a:effectLst/>
              </a:rPr>
              <a:t>foo: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US" dirty="0">
                <a:effectLst/>
              </a:rPr>
              <a:t>  field1: one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US">
                <a:effectLst/>
              </a:rPr>
              <a:t>  field2</a:t>
            </a:r>
            <a:r>
              <a:rPr lang="en-US" dirty="0">
                <a:effectLst/>
              </a:rPr>
              <a:t>: two</a:t>
            </a:r>
          </a:p>
        </p:txBody>
      </p:sp>
    </p:spTree>
    <p:extLst>
      <p:ext uri="{BB962C8B-B14F-4D97-AF65-F5344CB8AC3E}">
        <p14:creationId xmlns:p14="http://schemas.microsoft.com/office/powerpoint/2010/main" val="847701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8CF13-7D19-7CA9-262A-B85A76ED8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u="none" strike="noStrike" dirty="0">
                <a:solidFill>
                  <a:srgbClr val="404040"/>
                </a:solidFill>
                <a:effectLst/>
                <a:latin typeface="Roboto Slab" pitchFamily="2" charset="0"/>
              </a:rPr>
              <a:t>Registering variables</a:t>
            </a:r>
            <a:br>
              <a:rPr lang="en-IN" b="1" i="0" dirty="0">
                <a:solidFill>
                  <a:srgbClr val="404040"/>
                </a:solidFill>
                <a:effectLst/>
                <a:latin typeface="Roboto Slab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7138C-59C8-2418-27E4-6115DF7BF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You can create variables from the output of an Ansible task with the task keyword register. </a:t>
            </a:r>
          </a:p>
          <a:p>
            <a:r>
              <a:rPr lang="en-US" dirty="0"/>
              <a:t>You can use registered variables in any later tasks in your play. For example:</a:t>
            </a:r>
          </a:p>
          <a:p>
            <a:pPr marL="0" indent="0">
              <a:buNone/>
            </a:pPr>
            <a:r>
              <a:rPr lang="en-IN" dirty="0"/>
              <a:t> register: </a:t>
            </a:r>
            <a:r>
              <a:rPr lang="en-IN" dirty="0" err="1"/>
              <a:t>apache_install_result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- name: Debug the installation result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ansible.builtin.debug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        var: </a:t>
            </a:r>
            <a:r>
              <a:rPr lang="en-IN" dirty="0" err="1"/>
              <a:t>apache_install_result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tags: </a:t>
            </a:r>
            <a:r>
              <a:rPr lang="en-IN" dirty="0" err="1"/>
              <a:t>apache_install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8493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85665-7D89-BEED-FABA-5B386E002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7D00A-1DC3-2F1F-E92E-5E86E0333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register:This</a:t>
            </a:r>
            <a:r>
              <a:rPr lang="en-US" dirty="0"/>
              <a:t> keyword captures the result of the task and stores it in a variable (</a:t>
            </a:r>
            <a:r>
              <a:rPr lang="en-US" dirty="0" err="1"/>
              <a:t>apache_install_result</a:t>
            </a:r>
            <a:r>
              <a:rPr lang="en-US" dirty="0"/>
              <a:t> in this case).</a:t>
            </a:r>
          </a:p>
          <a:p>
            <a:r>
              <a:rPr lang="en-US" dirty="0"/>
              <a:t>The registered variable contains detailed information about the task execution, such as:</a:t>
            </a:r>
          </a:p>
          <a:p>
            <a:r>
              <a:rPr lang="en-US" dirty="0"/>
              <a:t>changed: Whether the task made changes to the system.</a:t>
            </a:r>
          </a:p>
          <a:p>
            <a:r>
              <a:rPr lang="en-US" dirty="0"/>
              <a:t>msg: Messages generated during the task execution.</a:t>
            </a:r>
          </a:p>
          <a:p>
            <a:r>
              <a:rPr lang="en-US" dirty="0" err="1"/>
              <a:t>stdout</a:t>
            </a:r>
            <a:r>
              <a:rPr lang="en-US" dirty="0"/>
              <a:t>/stderr: Standard output or error.</a:t>
            </a:r>
          </a:p>
          <a:p>
            <a:r>
              <a:rPr lang="en-US" dirty="0" err="1"/>
              <a:t>debug:The</a:t>
            </a:r>
            <a:r>
              <a:rPr lang="en-US" dirty="0"/>
              <a:t> subsequent debug task displays the contents of the registered variable for inspection.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8641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4DD03-170B-811C-1565-C10A9C10B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lab11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25527-095E-07DC-F21E-A342FD628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6049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2EB47-0355-08D3-DD7D-2047B5847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0C9E3-673F-FA42-E382-429A95486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1" dirty="0">
                <a:solidFill>
                  <a:srgbClr val="4A4D57"/>
                </a:solidFill>
                <a:effectLst/>
                <a:latin typeface="Nunito Sans" pitchFamily="2" charset="0"/>
              </a:rPr>
              <a:t>Ansible variables</a:t>
            </a:r>
            <a:r>
              <a:rPr lang="en-US" b="0" i="0" dirty="0">
                <a:solidFill>
                  <a:srgbClr val="4A4D57"/>
                </a:solidFill>
                <a:effectLst/>
                <a:latin typeface="Nunito Sans" pitchFamily="2" charset="0"/>
              </a:rPr>
              <a:t> are dynamic values used within Ansible playbooks and roles to enable customization, flexibility, and reusability of configurations. </a:t>
            </a:r>
          </a:p>
          <a:p>
            <a:r>
              <a:rPr lang="en-US" b="0" i="0" dirty="0">
                <a:solidFill>
                  <a:srgbClr val="4A4D57"/>
                </a:solidFill>
                <a:effectLst/>
                <a:latin typeface="Nunito Sans" pitchFamily="2" charset="0"/>
              </a:rPr>
              <a:t>Variable provides option to declare values </a:t>
            </a:r>
          </a:p>
          <a:p>
            <a:r>
              <a:rPr lang="en-US" dirty="0">
                <a:solidFill>
                  <a:srgbClr val="4A4D57"/>
                </a:solidFill>
                <a:latin typeface="Nunito Sans" pitchFamily="2" charset="0"/>
              </a:rPr>
              <a:t>No need to hardcode the value</a:t>
            </a:r>
          </a:p>
          <a:p>
            <a:r>
              <a:rPr lang="en-US" dirty="0">
                <a:solidFill>
                  <a:srgbClr val="4A4D57"/>
                </a:solidFill>
                <a:latin typeface="Nunito Sans" pitchFamily="2" charset="0"/>
              </a:rPr>
              <a:t>We can have list of variable</a:t>
            </a:r>
          </a:p>
          <a:p>
            <a:r>
              <a:rPr lang="en-US" dirty="0">
                <a:solidFill>
                  <a:srgbClr val="4A4D57"/>
                </a:solidFill>
                <a:latin typeface="Nunito Sans" pitchFamily="2" charset="0"/>
              </a:rPr>
              <a:t>Variable can be part of same playbook or separate file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2426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2E6AA-1281-A885-78FD-35908D544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Variables naming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D8A7A-5BD8-8E70-716F-90A5F7FDB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4A4D57"/>
                </a:solidFill>
                <a:effectLst/>
                <a:latin typeface="Nunito Sans" pitchFamily="2" charset="0"/>
              </a:rPr>
              <a:t>Ansible has a strict set of rules to create valid variable names. Variable names can contain only letters, numbers, and underscores and must start with a letter or underscore. </a:t>
            </a:r>
          </a:p>
          <a:p>
            <a:r>
              <a:rPr lang="en-US" dirty="0"/>
              <a:t>Good variable names: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web_server_port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db_connection_timeout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ssh_private_key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max_attempts_retry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0219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B816B-006D-834B-4719-42760979A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A635C-E404-F698-5ED1-942FA89CB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ts val="2250"/>
              </a:lnSpc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Nunito Sans" pitchFamily="2" charset="0"/>
              </a:rPr>
              <a:t>my_var</a:t>
            </a:r>
            <a:r>
              <a:rPr lang="en-US" b="0" i="0" dirty="0">
                <a:effectLst/>
                <a:latin typeface="Nunito Sans" pitchFamily="2" charset="0"/>
              </a:rPr>
              <a:t> – even though it is valid, you don’t understand what this is doing without seeing it in the code</a:t>
            </a:r>
          </a:p>
          <a:p>
            <a:pPr algn="l">
              <a:lnSpc>
                <a:spcPts val="2250"/>
              </a:lnSpc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Nunito Sans" pitchFamily="2" charset="0"/>
              </a:rPr>
              <a:t>tm@p</a:t>
            </a:r>
            <a:r>
              <a:rPr lang="en-US" b="0" i="0" dirty="0">
                <a:effectLst/>
                <a:latin typeface="Nunito Sans" pitchFamily="2" charset="0"/>
              </a:rPr>
              <a:t>%$2 – this contains special characters, so it is invalid</a:t>
            </a:r>
          </a:p>
          <a:p>
            <a:pPr algn="l">
              <a:lnSpc>
                <a:spcPts val="225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Nunito Sans" pitchFamily="2" charset="0"/>
              </a:rPr>
              <a:t>1var – this starts with a number, so it is invalid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4821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DFCA8-AC19-CF82-9147-919939455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Playbook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0796F-4E84-F30D-36B9-AD3C2918F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We will be using the keyword “vars”</a:t>
            </a:r>
          </a:p>
          <a:p>
            <a:r>
              <a:rPr lang="en-IN" dirty="0"/>
              <a:t>In playbook below the var, whatever comes it consider as variables</a:t>
            </a:r>
          </a:p>
          <a:p>
            <a:pPr marL="0" indent="0">
              <a:buNone/>
            </a:pPr>
            <a:r>
              <a:rPr lang="en-US" dirty="0"/>
              <a:t>- name: My first play</a:t>
            </a:r>
          </a:p>
          <a:p>
            <a:pPr marL="0" indent="0">
              <a:buNone/>
            </a:pPr>
            <a:r>
              <a:rPr lang="en-US" dirty="0"/>
              <a:t>  hosts: remote</a:t>
            </a:r>
          </a:p>
          <a:p>
            <a:pPr marL="0" indent="0">
              <a:buNone/>
            </a:pPr>
            <a:r>
              <a:rPr lang="en-US" dirty="0"/>
              <a:t>  vars: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my_msg_var</a:t>
            </a:r>
            <a:r>
              <a:rPr lang="en-US" dirty="0"/>
              <a:t>: Hello Learners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103A0-8B09-3DFB-D784-70CF7E388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064B0-18E7-9C2E-CF87-C576816E6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- name: My first play</a:t>
            </a:r>
          </a:p>
          <a:p>
            <a:pPr marL="0" indent="0">
              <a:buNone/>
            </a:pPr>
            <a:r>
              <a:rPr lang="en-US" dirty="0"/>
              <a:t>  hosts: remote</a:t>
            </a:r>
          </a:p>
          <a:p>
            <a:pPr marL="0" indent="0">
              <a:buNone/>
            </a:pPr>
            <a:r>
              <a:rPr lang="en-US" dirty="0"/>
              <a:t>  vars: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my_msg_var</a:t>
            </a:r>
            <a:r>
              <a:rPr lang="en-US" dirty="0"/>
              <a:t>: Hello Learners</a:t>
            </a:r>
          </a:p>
          <a:p>
            <a:pPr marL="0" indent="0">
              <a:buNone/>
            </a:pPr>
            <a:r>
              <a:rPr lang="en-US" dirty="0"/>
              <a:t>  tasks:</a:t>
            </a:r>
          </a:p>
          <a:p>
            <a:pPr marL="0" indent="0">
              <a:buNone/>
            </a:pPr>
            <a:r>
              <a:rPr lang="en-US" dirty="0"/>
              <a:t>   - name: Ping my hosts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ansible.builtin.ping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- name: Print message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ansible.builtin.debug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var: </a:t>
            </a:r>
            <a:r>
              <a:rPr lang="en-US" dirty="0" err="1"/>
              <a:t>my_msg_var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2069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EF997-36AF-3803-849C-C1EB5960F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B8B9E-ED03-4F01-F379-279EBC6FF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lab7</a:t>
            </a:r>
          </a:p>
        </p:txBody>
      </p:sp>
    </p:spTree>
    <p:extLst>
      <p:ext uri="{BB962C8B-B14F-4D97-AF65-F5344CB8AC3E}">
        <p14:creationId xmlns:p14="http://schemas.microsoft.com/office/powerpoint/2010/main" val="2059743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A18EA-2226-D4A0-045E-87A130CE1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Boolean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E91E3-E657-E33A-B3A9-1EBB123BC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err="1"/>
              <a:t>is_enabled</a:t>
            </a:r>
            <a:r>
              <a:rPr lang="en-IN" dirty="0"/>
              <a:t> :This is Boolean variable which can hold value true or false</a:t>
            </a:r>
          </a:p>
          <a:p>
            <a:r>
              <a:rPr lang="en-IN" dirty="0"/>
              <a:t>We need to use when condition to check, in case of true it should publish the value</a:t>
            </a:r>
          </a:p>
          <a:p>
            <a:pPr marL="0" indent="0">
              <a:buNone/>
            </a:pPr>
            <a:r>
              <a:rPr lang="en-US" dirty="0"/>
              <a:t> vars: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is_enabled</a:t>
            </a:r>
            <a:r>
              <a:rPr lang="en-US" dirty="0"/>
              <a:t>: true</a:t>
            </a:r>
          </a:p>
          <a:p>
            <a:pPr marL="0" indent="0">
              <a:buNone/>
            </a:pPr>
            <a:r>
              <a:rPr lang="en-US" dirty="0"/>
              <a:t>  tasks:</a:t>
            </a:r>
          </a:p>
          <a:p>
            <a:pPr marL="0" indent="0">
              <a:buNone/>
            </a:pPr>
            <a:r>
              <a:rPr lang="en-US" dirty="0"/>
              <a:t>   - name: </a:t>
            </a:r>
            <a:r>
              <a:rPr lang="en-US" dirty="0" err="1"/>
              <a:t>Boolean_value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ansible.builtin.debug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msg: "Variable is true"</a:t>
            </a:r>
          </a:p>
          <a:p>
            <a:pPr marL="0" indent="0">
              <a:buNone/>
            </a:pPr>
            <a:r>
              <a:rPr lang="en-US" dirty="0"/>
              <a:t>     when: </a:t>
            </a:r>
            <a:r>
              <a:rPr lang="en-US" dirty="0" err="1"/>
              <a:t>is_enabled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5393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A7AF6-0815-8FBC-83CF-95DD2F969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Lab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E1357-CE51-B77E-4BE0-4D5059415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82222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75</TotalTime>
  <Words>794</Words>
  <Application>Microsoft Office PowerPoint</Application>
  <PresentationFormat>Widescreen</PresentationFormat>
  <Paragraphs>92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FontAwesome</vt:lpstr>
      <vt:lpstr>Gill Sans MT</vt:lpstr>
      <vt:lpstr>Lato</vt:lpstr>
      <vt:lpstr>Nunito Sans</vt:lpstr>
      <vt:lpstr>Roboto Slab</vt:lpstr>
      <vt:lpstr>Wingdings</vt:lpstr>
      <vt:lpstr>Gallery</vt:lpstr>
      <vt:lpstr>Ansible variables</vt:lpstr>
      <vt:lpstr>variables</vt:lpstr>
      <vt:lpstr>Variables naming</vt:lpstr>
      <vt:lpstr>..</vt:lpstr>
      <vt:lpstr>Playbook variables</vt:lpstr>
      <vt:lpstr>..</vt:lpstr>
      <vt:lpstr>lab</vt:lpstr>
      <vt:lpstr>Boolean variable</vt:lpstr>
      <vt:lpstr>Lab 8</vt:lpstr>
      <vt:lpstr>Using var file</vt:lpstr>
      <vt:lpstr>lab9</vt:lpstr>
      <vt:lpstr>Defining variable run time</vt:lpstr>
      <vt:lpstr>lab10</vt:lpstr>
      <vt:lpstr>List variables </vt:lpstr>
      <vt:lpstr>Dictionary variables </vt:lpstr>
      <vt:lpstr>Registering variables </vt:lpstr>
      <vt:lpstr>..</vt:lpstr>
      <vt:lpstr>lab11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test</dc:creator>
  <cp:lastModifiedBy>john test</cp:lastModifiedBy>
  <cp:revision>21</cp:revision>
  <dcterms:created xsi:type="dcterms:W3CDTF">2025-01-07T06:29:04Z</dcterms:created>
  <dcterms:modified xsi:type="dcterms:W3CDTF">2025-01-09T09:07:45Z</dcterms:modified>
</cp:coreProperties>
</file>