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48A87A34-81AB-432B-8DAE-1953F412C126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1/10/2025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DD73D-5664-6D3C-C2E4-7232B497D32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Ansible vault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ED972F-7DCE-5639-1B3F-4E0891EE79F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ow</a:t>
            </a:r>
          </a:p>
        </p:txBody>
      </p:sp>
    </p:spTree>
    <p:extLst>
      <p:ext uri="{BB962C8B-B14F-4D97-AF65-F5344CB8AC3E}">
        <p14:creationId xmlns:p14="http://schemas.microsoft.com/office/powerpoint/2010/main" val="31331506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1C82C-33FE-938B-73D1-C3FCBB7162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 19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B30DF3-8DCE-1880-3A3E-0E73517890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698972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DCA1D-59F3-889E-8A26-243186E07E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ANSIBLE_VAULT_PASSWORD_FILE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DE0F4D-7AB3-ECFE-5384-143FB2BE39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environment variable</a:t>
            </a:r>
          </a:p>
          <a:p>
            <a:r>
              <a:rPr lang="en-IN" dirty="0"/>
              <a:t>export ANSIBLE_VAULT_PASSWORD_FILE=ansible-</a:t>
            </a:r>
            <a:r>
              <a:rPr lang="en-IN" dirty="0" err="1"/>
              <a:t>vault.pass</a:t>
            </a:r>
            <a:endParaRPr lang="en-IN" dirty="0"/>
          </a:p>
          <a:p>
            <a:r>
              <a:rPr lang="en-US" dirty="0"/>
              <a:t>ansible-playbook -</a:t>
            </a:r>
            <a:r>
              <a:rPr lang="en-US" dirty="0" err="1"/>
              <a:t>i</a:t>
            </a:r>
            <a:r>
              <a:rPr lang="en-US" dirty="0"/>
              <a:t> inventory2.ini lab17.yaml -e @vault_with_bas64_pass.yml</a:t>
            </a:r>
          </a:p>
          <a:p>
            <a:r>
              <a:rPr lang="en-US" dirty="0"/>
              <a:t>Try lab 20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038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74110-708C-F993-92C9-870E666DA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51575E-E213-AF08-3873-B5A307556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b="0" i="0" dirty="0">
                <a:solidFill>
                  <a:srgbClr val="24242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Storing secrets securely is crucial, and Ansible Vault provides a secure way to manage sensitive information such as passwords, API keys, or any other confidential data within your Ansible playbooks or files.</a:t>
            </a:r>
          </a:p>
          <a:p>
            <a:r>
              <a:rPr lang="en-US" sz="2400" b="0" i="0" dirty="0">
                <a:solidFill>
                  <a:srgbClr val="242424"/>
                </a:solidFill>
                <a:effectLst/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 Ansible Vault encrypts these sensitive values so that they are stored in an encrypted format and can only be decrypted with the correct password or secret key.</a:t>
            </a:r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67676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27819-7D0C-38A5-A331-8E1F4C013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..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2CC06A-2937-F21F-CFD0-E5F2AFF9D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1Create a New Encrypted File:</a:t>
            </a:r>
          </a:p>
          <a:p>
            <a:r>
              <a:rPr lang="en-US" dirty="0"/>
              <a:t>Use the ansible-vault create command to create a new encrypted file. For example:</a:t>
            </a:r>
          </a:p>
          <a:p>
            <a:pPr marL="0" indent="0">
              <a:buNone/>
            </a:pPr>
            <a:r>
              <a:rPr lang="en-US" dirty="0"/>
              <a:t>       ansible-vault create </a:t>
            </a:r>
            <a:r>
              <a:rPr lang="en-US" dirty="0" err="1"/>
              <a:t>secret_vars.yml</a:t>
            </a:r>
            <a:endParaRPr lang="en-US" dirty="0"/>
          </a:p>
          <a:p>
            <a:r>
              <a:rPr lang="en-US" dirty="0"/>
              <a:t>This command will prompt you to enter and confirm a password for the new vault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717031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6BBD-B057-D500-8559-E8CF2164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Add Secrets to the Encrypted File: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E512E5-10BC-7EBA-0E2E-98C0D3417E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The file will open in your default text editor. Add your secrets in the YAML format, for instance:</a:t>
            </a:r>
          </a:p>
          <a:p>
            <a:pPr lvl="1"/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database_password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your_secure_password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api_key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your_api_key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pPr lvl="1"/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other_secret</a:t>
            </a:r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: </a:t>
            </a:r>
            <a:r>
              <a:rPr lang="en-US" sz="2400" dirty="0" err="1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sensitive_information</a:t>
            </a:r>
            <a:endParaRPr lang="en-US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  <a:p>
            <a:r>
              <a:rPr lang="en-US" sz="2400" dirty="0">
                <a:latin typeface="Calibri Light" panose="020F0302020204030204" pitchFamily="34" charset="0"/>
                <a:ea typeface="Calibri Light" panose="020F0302020204030204" pitchFamily="34" charset="0"/>
                <a:cs typeface="Calibri Light" panose="020F0302020204030204" pitchFamily="34" charset="0"/>
              </a:rPr>
              <a:t>Save and close the file. It will now be encrypted with the password you provided.</a:t>
            </a:r>
            <a:endParaRPr lang="en-IN" sz="2400" dirty="0">
              <a:latin typeface="Calibri Light" panose="020F0302020204030204" pitchFamily="34" charset="0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57622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ED71C8-AF98-5F53-4C44-4A875CC74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Editing an Existing Encrypted File: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6B227-9B24-79AD-617E-715267E95D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edit an existing encrypted file, use the ansible-vault edit command:</a:t>
            </a:r>
          </a:p>
          <a:p>
            <a:pPr marL="0" indent="0">
              <a:buNone/>
            </a:pPr>
            <a:r>
              <a:rPr lang="en-US" dirty="0"/>
              <a:t>            ansible-vault edit </a:t>
            </a:r>
            <a:r>
              <a:rPr lang="en-US" dirty="0" err="1"/>
              <a:t>secret_vars.yml</a:t>
            </a:r>
            <a:endParaRPr lang="en-US" dirty="0"/>
          </a:p>
          <a:p>
            <a:r>
              <a:rPr lang="en-US" dirty="0"/>
              <a:t>This command will prompt you to enter the password to unlock and edit the file.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864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DD026-2FE7-2739-4E70-72AC4D756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Running Playbooks with Encrypted Variables: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F4EC46-89DC-09E6-4886-CB6110B9E3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running Ansible playbooks that use the encrypted file, specify the vault password using the --ask-vault-pass option:</a:t>
            </a:r>
          </a:p>
          <a:p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ansible-playbook </a:t>
            </a:r>
            <a:r>
              <a:rPr lang="en-US" b="0" i="0" dirty="0" err="1">
                <a:solidFill>
                  <a:srgbClr val="242424"/>
                </a:solidFill>
                <a:effectLst/>
                <a:latin typeface="source-code-pro"/>
              </a:rPr>
              <a:t>your_playbook</a:t>
            </a:r>
            <a:r>
              <a:rPr lang="en-US" b="0" i="0" dirty="0" err="1">
                <a:solidFill>
                  <a:srgbClr val="9B703F"/>
                </a:solidFill>
                <a:effectLst/>
                <a:latin typeface="source-code-pro"/>
              </a:rPr>
              <a:t>.yml</a:t>
            </a:r>
            <a:r>
              <a:rPr lang="en-US" b="0" i="0" dirty="0">
                <a:solidFill>
                  <a:srgbClr val="242424"/>
                </a:solidFill>
                <a:effectLst/>
                <a:latin typeface="source-code-pro"/>
              </a:rPr>
              <a:t>  -e @vault.yaml </a:t>
            </a:r>
            <a:r>
              <a:rPr lang="en-US" b="0" i="0" dirty="0">
                <a:solidFill>
                  <a:srgbClr val="836C28"/>
                </a:solidFill>
                <a:effectLst/>
                <a:latin typeface="source-code-pro"/>
              </a:rPr>
              <a:t>--ask-vault-pass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541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E0FEDD-AAF2-E78A-9BFC-740F9A3B50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0" dirty="0">
                <a:solidFill>
                  <a:srgbClr val="242424"/>
                </a:solidFill>
                <a:effectLst/>
                <a:latin typeface="sohne"/>
              </a:rPr>
              <a:t>Using Encrypted Variables in Playbooks:</a:t>
            </a:r>
            <a:br>
              <a:rPr lang="en-US" b="1" i="0" dirty="0">
                <a:solidFill>
                  <a:srgbClr val="242424"/>
                </a:solidFill>
                <a:effectLst/>
                <a:latin typeface="sohne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5291FD-8D89-6C9E-3A9D-4BEF6D0C8C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dirty="0"/>
              <a:t>---</a:t>
            </a:r>
          </a:p>
          <a:p>
            <a:pPr marL="0" indent="0">
              <a:buNone/>
            </a:pPr>
            <a:r>
              <a:rPr lang="en-IN" dirty="0"/>
              <a:t>- name: Example playbook with encrypted variables</a:t>
            </a:r>
          </a:p>
          <a:p>
            <a:pPr marL="0" indent="0">
              <a:buNone/>
            </a:pPr>
            <a:r>
              <a:rPr lang="en-IN" dirty="0"/>
              <a:t>  hosts: </a:t>
            </a:r>
            <a:r>
              <a:rPr lang="en-IN" dirty="0" err="1"/>
              <a:t>your_target_hosts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</a:t>
            </a:r>
            <a:r>
              <a:rPr lang="en-IN" dirty="0" err="1"/>
              <a:t>vars_files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  - </a:t>
            </a:r>
            <a:r>
              <a:rPr lang="en-IN" dirty="0" err="1"/>
              <a:t>secret_vars</a:t>
            </a:r>
            <a:r>
              <a:rPr lang="en-IN" err="1"/>
              <a:t>.</a:t>
            </a:r>
            <a:r>
              <a:rPr lang="en-IN"/>
              <a:t>yml</a:t>
            </a:r>
            <a:endParaRPr lang="en-IN" dirty="0"/>
          </a:p>
          <a:p>
            <a:pPr marL="0" indent="0">
              <a:buNone/>
            </a:pPr>
            <a:r>
              <a:rPr lang="en-IN" dirty="0"/>
              <a:t>  tasks:</a:t>
            </a:r>
          </a:p>
          <a:p>
            <a:pPr marL="0" indent="0">
              <a:buNone/>
            </a:pPr>
            <a:r>
              <a:rPr lang="en-IN" dirty="0"/>
              <a:t>    - name: Print database password</a:t>
            </a:r>
          </a:p>
          <a:p>
            <a:pPr marL="0" indent="0">
              <a:buNone/>
            </a:pPr>
            <a:r>
              <a:rPr lang="en-IN" dirty="0"/>
              <a:t>      debug:</a:t>
            </a:r>
          </a:p>
          <a:p>
            <a:pPr marL="0" indent="0">
              <a:buNone/>
            </a:pPr>
            <a:r>
              <a:rPr lang="en-IN" dirty="0"/>
              <a:t>        </a:t>
            </a:r>
            <a:r>
              <a:rPr lang="en-IN" dirty="0" err="1"/>
              <a:t>msg</a:t>
            </a:r>
            <a:r>
              <a:rPr lang="en-IN" dirty="0"/>
              <a:t>: "The database password is {{ </a:t>
            </a:r>
            <a:r>
              <a:rPr lang="en-IN" dirty="0" err="1"/>
              <a:t>database_password</a:t>
            </a:r>
            <a:r>
              <a:rPr lang="en-IN" dirty="0"/>
              <a:t> }}"</a:t>
            </a:r>
          </a:p>
        </p:txBody>
      </p:sp>
    </p:spTree>
    <p:extLst>
      <p:ext uri="{BB962C8B-B14F-4D97-AF65-F5344CB8AC3E}">
        <p14:creationId xmlns:p14="http://schemas.microsoft.com/office/powerpoint/2010/main" val="38089690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F0527-26B8-4E08-9F44-31450B566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lab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46E88-8179-1F9B-AF1A-B67772A473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17 and 18</a:t>
            </a:r>
          </a:p>
        </p:txBody>
      </p:sp>
    </p:spTree>
    <p:extLst>
      <p:ext uri="{BB962C8B-B14F-4D97-AF65-F5344CB8AC3E}">
        <p14:creationId xmlns:p14="http://schemas.microsoft.com/office/powerpoint/2010/main" val="17381043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B3F57-F9BD-C6B5-2B57-6FF1881D3D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Generate  vault random password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4AD72-6CF5-3CEF-E2B3-181516A308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We can use vault password randomly generated, using </a:t>
            </a:r>
            <a:r>
              <a:rPr lang="en-IN" dirty="0" err="1"/>
              <a:t>openssl</a:t>
            </a:r>
            <a:endParaRPr lang="en-IN" dirty="0"/>
          </a:p>
          <a:p>
            <a:r>
              <a:rPr lang="en-IN" dirty="0"/>
              <a:t>Using file we pass the password to the vault</a:t>
            </a:r>
          </a:p>
          <a:p>
            <a:pPr marL="0" indent="0">
              <a:buNone/>
            </a:pPr>
            <a:r>
              <a:rPr lang="en-IN" dirty="0" err="1"/>
              <a:t>openssl</a:t>
            </a:r>
            <a:r>
              <a:rPr lang="en-IN" dirty="0"/>
              <a:t> rand -base64 2048 </a:t>
            </a:r>
            <a:r>
              <a:rPr lang="en-IN"/>
              <a:t>&gt; ansible-</a:t>
            </a:r>
            <a:r>
              <a:rPr lang="en-IN" dirty="0" err="1"/>
              <a:t>vault.pass</a:t>
            </a:r>
            <a:endParaRPr lang="en-IN" dirty="0"/>
          </a:p>
          <a:p>
            <a:r>
              <a:rPr lang="en-IN" dirty="0"/>
              <a:t>Create vault file using vault </a:t>
            </a:r>
            <a:r>
              <a:rPr lang="en-IN" dirty="0" err="1"/>
              <a:t>passfile</a:t>
            </a:r>
            <a:endParaRPr lang="en-IN" dirty="0"/>
          </a:p>
          <a:p>
            <a:r>
              <a:rPr lang="en-IN" dirty="0"/>
              <a:t>ansible-vault create vault_with_bas64_pass.yml --vault-password-file=ansible-</a:t>
            </a:r>
            <a:r>
              <a:rPr lang="en-IN" dirty="0" err="1"/>
              <a:t>vault.pass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4677212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67</TotalTime>
  <Words>441</Words>
  <Application>Microsoft Office PowerPoint</Application>
  <PresentationFormat>Widescreen</PresentationFormat>
  <Paragraphs>47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 Light</vt:lpstr>
      <vt:lpstr>Gill Sans MT</vt:lpstr>
      <vt:lpstr>sohne</vt:lpstr>
      <vt:lpstr>source-code-pro</vt:lpstr>
      <vt:lpstr>Gallery</vt:lpstr>
      <vt:lpstr>Ansible vault</vt:lpstr>
      <vt:lpstr>definition</vt:lpstr>
      <vt:lpstr>..</vt:lpstr>
      <vt:lpstr>Add Secrets to the Encrypted File: </vt:lpstr>
      <vt:lpstr>Editing an Existing Encrypted File: </vt:lpstr>
      <vt:lpstr>Running Playbooks with Encrypted Variables: </vt:lpstr>
      <vt:lpstr>Using Encrypted Variables in Playbooks: </vt:lpstr>
      <vt:lpstr>lab</vt:lpstr>
      <vt:lpstr>Generate  vault random password</vt:lpstr>
      <vt:lpstr>Lab 19</vt:lpstr>
      <vt:lpstr>ANSIBLE_VAULT_PASSWORD_FILE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test</dc:creator>
  <cp:lastModifiedBy>john test</cp:lastModifiedBy>
  <cp:revision>16</cp:revision>
  <dcterms:created xsi:type="dcterms:W3CDTF">2024-12-05T04:55:36Z</dcterms:created>
  <dcterms:modified xsi:type="dcterms:W3CDTF">2025-01-10T09:10:33Z</dcterms:modified>
</cp:coreProperties>
</file>