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A44-982C-5039-A9EA-4C5A84C13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Jinja templating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E0871-E5E0-F0CB-D9F4-F3AAA1B3F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5354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CE2-31D6-567A-363B-671C8241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4EA3-0F2D-94AC-1118-DE21FD60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Jinja2 is templating language for python.</a:t>
            </a:r>
          </a:p>
          <a:p>
            <a:r>
              <a:rPr lang="en-IN" dirty="0"/>
              <a:t>It is used by Ansible for template processing and enables the dynamic insertion of data into files based on variables and logic in the playbook</a:t>
            </a:r>
          </a:p>
          <a:p>
            <a:r>
              <a:rPr lang="en-IN" dirty="0"/>
              <a:t>It has extension j2.</a:t>
            </a:r>
          </a:p>
          <a:p>
            <a:r>
              <a:rPr lang="en-IN" dirty="0"/>
              <a:t>We can create config file in jinja format, and replace across servers with user defined values in your </a:t>
            </a:r>
            <a:r>
              <a:rPr lang="en-IN" dirty="0" err="1"/>
              <a:t>yaml</a:t>
            </a:r>
            <a:r>
              <a:rPr lang="en-IN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22683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C151-E0DF-9143-47AD-4182F6EA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0DF1-6108-1C3E-1410-36E824A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 Sample Apache HTTP Server Configuration </a:t>
            </a:r>
            <a:r>
              <a:rPr lang="en-IN" dirty="0" err="1"/>
              <a:t>Templat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ServerName</a:t>
            </a:r>
            <a:r>
              <a:rPr lang="en-IN" dirty="0"/>
              <a:t> {{ </a:t>
            </a:r>
            <a:r>
              <a:rPr lang="en-IN" dirty="0" err="1"/>
              <a:t>server_name</a:t>
            </a:r>
            <a:r>
              <a:rPr lang="en-IN" dirty="0"/>
              <a:t> }}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VirtualHost</a:t>
            </a:r>
            <a:r>
              <a:rPr lang="en-IN" dirty="0"/>
              <a:t> *:{{ </a:t>
            </a:r>
            <a:r>
              <a:rPr lang="en-IN" dirty="0" err="1"/>
              <a:t>myport</a:t>
            </a:r>
            <a:r>
              <a:rPr lang="en-IN" dirty="0"/>
              <a:t> }}&gt;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ServerAdmin</a:t>
            </a:r>
            <a:r>
              <a:rPr lang="en-IN" dirty="0"/>
              <a:t> {{ </a:t>
            </a:r>
            <a:r>
              <a:rPr lang="en-IN" dirty="0" err="1"/>
              <a:t>server_admin</a:t>
            </a:r>
            <a:r>
              <a:rPr lang="en-IN" dirty="0"/>
              <a:t> }}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DocumentRoot</a:t>
            </a:r>
            <a:r>
              <a:rPr lang="en-IN" dirty="0"/>
              <a:t> {{ </a:t>
            </a:r>
            <a:r>
              <a:rPr lang="en-IN" dirty="0" err="1"/>
              <a:t>document_root</a:t>
            </a:r>
            <a:r>
              <a:rPr lang="en-IN" dirty="0"/>
              <a:t> }}</a:t>
            </a:r>
          </a:p>
          <a:p>
            <a:pPr marL="0" indent="0">
              <a:buNone/>
            </a:pPr>
            <a:r>
              <a:rPr lang="en-IN" dirty="0"/>
              <a:t>    &lt;Directory {{ </a:t>
            </a:r>
            <a:r>
              <a:rPr lang="en-IN" dirty="0" err="1"/>
              <a:t>document_root</a:t>
            </a:r>
            <a:r>
              <a:rPr lang="en-IN" dirty="0"/>
              <a:t> }}&gt;</a:t>
            </a:r>
          </a:p>
          <a:p>
            <a:pPr marL="0" indent="0">
              <a:buNone/>
            </a:pPr>
            <a:r>
              <a:rPr lang="en-IN" dirty="0"/>
              <a:t>        Options Indexes </a:t>
            </a:r>
            <a:r>
              <a:rPr lang="en-IN" dirty="0" err="1"/>
              <a:t>FollowSymLinks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AllowOverride</a:t>
            </a:r>
            <a:r>
              <a:rPr lang="en-IN" dirty="0"/>
              <a:t> All</a:t>
            </a:r>
          </a:p>
          <a:p>
            <a:pPr marL="0" indent="0">
              <a:buNone/>
            </a:pPr>
            <a:r>
              <a:rPr lang="en-IN" dirty="0"/>
              <a:t>        Require all granted</a:t>
            </a:r>
          </a:p>
          <a:p>
            <a:pPr marL="0" indent="0">
              <a:buNone/>
            </a:pPr>
            <a:r>
              <a:rPr lang="en-IN" dirty="0"/>
              <a:t>    &lt;/Directory&gt;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36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A208-CE7B-BEA4-8F89-7BD2E3C7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087A-90D6-864C-E144-56765F10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vars: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server_name</a:t>
            </a:r>
            <a:r>
              <a:rPr lang="en-IN" dirty="0"/>
              <a:t>: </a:t>
            </a:r>
            <a:r>
              <a:rPr lang="en-IN" dirty="0" err="1"/>
              <a:t>myhost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myport</a:t>
            </a:r>
            <a:r>
              <a:rPr lang="en-IN" dirty="0"/>
              <a:t>: 80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server_admin</a:t>
            </a:r>
            <a:r>
              <a:rPr lang="en-IN" dirty="0"/>
              <a:t>: root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document_root</a:t>
            </a:r>
            <a:r>
              <a:rPr lang="en-IN" dirty="0"/>
              <a:t>: test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log_dir</a:t>
            </a:r>
            <a:r>
              <a:rPr lang="en-IN" dirty="0"/>
              <a:t>: /var/log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enable_ssl</a:t>
            </a:r>
            <a:r>
              <a:rPr lang="en-IN"/>
              <a:t>: false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0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</TotalTime>
  <Words>159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Jinja templating</vt:lpstr>
      <vt:lpstr>basic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3</cp:revision>
  <dcterms:created xsi:type="dcterms:W3CDTF">2025-01-08T05:26:23Z</dcterms:created>
  <dcterms:modified xsi:type="dcterms:W3CDTF">2025-01-08T06:15:08Z</dcterms:modified>
</cp:coreProperties>
</file>