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1/8/2025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1/8/2025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36B19-BA67-1ECC-BA3E-1C12DCCB6134}"/>
              </a:ext>
            </a:extLst>
          </p:cNvPr>
          <p:cNvSpPr>
            <a:spLocks noGrp="1"/>
          </p:cNvSpPr>
          <p:nvPr>
            <p:ph type="ctrTitle"/>
          </p:nvPr>
        </p:nvSpPr>
        <p:spPr/>
        <p:txBody>
          <a:bodyPr/>
          <a:lstStyle/>
          <a:p>
            <a:r>
              <a:rPr lang="en-IN" dirty="0"/>
              <a:t>tags</a:t>
            </a:r>
          </a:p>
        </p:txBody>
      </p:sp>
      <p:sp>
        <p:nvSpPr>
          <p:cNvPr id="3" name="Subtitle 2">
            <a:extLst>
              <a:ext uri="{FF2B5EF4-FFF2-40B4-BE49-F238E27FC236}">
                <a16:creationId xmlns:a16="http://schemas.microsoft.com/office/drawing/2014/main" id="{77B9F686-9322-0AB4-A6D8-D06AEE9C6EC6}"/>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3302783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40D1-C40A-02AD-4AE0-7AB1F5543F80}"/>
              </a:ext>
            </a:extLst>
          </p:cNvPr>
          <p:cNvSpPr>
            <a:spLocks noGrp="1"/>
          </p:cNvSpPr>
          <p:nvPr>
            <p:ph type="title"/>
          </p:nvPr>
        </p:nvSpPr>
        <p:spPr/>
        <p:txBody>
          <a:bodyPr/>
          <a:lstStyle/>
          <a:p>
            <a:r>
              <a:rPr lang="en-IN" dirty="0" err="1"/>
              <a:t>defination</a:t>
            </a:r>
            <a:endParaRPr lang="en-IN" dirty="0"/>
          </a:p>
        </p:txBody>
      </p:sp>
      <p:sp>
        <p:nvSpPr>
          <p:cNvPr id="3" name="Content Placeholder 2">
            <a:extLst>
              <a:ext uri="{FF2B5EF4-FFF2-40B4-BE49-F238E27FC236}">
                <a16:creationId xmlns:a16="http://schemas.microsoft.com/office/drawing/2014/main" id="{3DA47DF8-1693-59D8-05D1-F6934C0A87E5}"/>
              </a:ext>
            </a:extLst>
          </p:cNvPr>
          <p:cNvSpPr>
            <a:spLocks noGrp="1"/>
          </p:cNvSpPr>
          <p:nvPr>
            <p:ph idx="1"/>
          </p:nvPr>
        </p:nvSpPr>
        <p:spPr/>
        <p:txBody>
          <a:bodyPr>
            <a:normAutofit/>
          </a:bodyPr>
          <a:lstStyle/>
          <a:p>
            <a:r>
              <a:rPr lang="en-US" dirty="0"/>
              <a:t>If you have a large playbook, it may be useful to run only specific parts of it instead of running the entire playbook. You can do this with Ansible tags. Using tags to execute or skip selected tasks is a two-step process:</a:t>
            </a:r>
          </a:p>
          <a:p>
            <a:r>
              <a:rPr lang="en-US" dirty="0"/>
              <a:t>Add tags to your tasks, either individually or with tag inheritance from a block, play, role, or import.</a:t>
            </a:r>
          </a:p>
          <a:p>
            <a:r>
              <a:rPr lang="en-US" dirty="0"/>
              <a:t>Select or skip tags when you run your playbook.</a:t>
            </a:r>
            <a:endParaRPr lang="en-IN" dirty="0"/>
          </a:p>
        </p:txBody>
      </p:sp>
    </p:spTree>
    <p:extLst>
      <p:ext uri="{BB962C8B-B14F-4D97-AF65-F5344CB8AC3E}">
        <p14:creationId xmlns:p14="http://schemas.microsoft.com/office/powerpoint/2010/main" val="138269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9C6E-9DF5-6C44-58A0-BE5E078AA2EB}"/>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8F16C9B9-291B-E323-FF04-34B0A5289071}"/>
              </a:ext>
            </a:extLst>
          </p:cNvPr>
          <p:cNvSpPr>
            <a:spLocks noGrp="1"/>
          </p:cNvSpPr>
          <p:nvPr>
            <p:ph idx="1"/>
          </p:nvPr>
        </p:nvSpPr>
        <p:spPr/>
        <p:txBody>
          <a:bodyPr>
            <a:normAutofit fontScale="85000" lnSpcReduction="20000"/>
          </a:bodyPr>
          <a:lstStyle/>
          <a:p>
            <a:pPr marL="0" indent="0">
              <a:buNone/>
            </a:pPr>
            <a:r>
              <a:rPr lang="en-US" dirty="0"/>
              <a:t>---</a:t>
            </a:r>
          </a:p>
          <a:p>
            <a:pPr marL="0" indent="0">
              <a:buNone/>
            </a:pPr>
            <a:r>
              <a:rPr lang="en-US" dirty="0"/>
              <a:t>- name: Install Apache</a:t>
            </a:r>
          </a:p>
          <a:p>
            <a:pPr marL="0" indent="0">
              <a:buNone/>
            </a:pPr>
            <a:r>
              <a:rPr lang="en-US" dirty="0"/>
              <a:t>  hosts: webservers</a:t>
            </a:r>
          </a:p>
          <a:p>
            <a:pPr marL="0" indent="0">
              <a:buNone/>
            </a:pPr>
            <a:r>
              <a:rPr lang="en-US" dirty="0"/>
              <a:t>  tasks:</a:t>
            </a:r>
          </a:p>
          <a:p>
            <a:pPr marL="0" indent="0">
              <a:buNone/>
            </a:pPr>
            <a:r>
              <a:rPr lang="en-US" dirty="0"/>
              <a:t>    - name: Install Apache</a:t>
            </a:r>
          </a:p>
          <a:p>
            <a:pPr marL="0" indent="0">
              <a:buNone/>
            </a:pPr>
            <a:r>
              <a:rPr lang="en-US" dirty="0"/>
              <a:t>      apt:</a:t>
            </a:r>
          </a:p>
          <a:p>
            <a:pPr marL="0" indent="0">
              <a:buNone/>
            </a:pPr>
            <a:r>
              <a:rPr lang="en-US" dirty="0"/>
              <a:t>        name: apache2</a:t>
            </a:r>
          </a:p>
          <a:p>
            <a:pPr marL="0" indent="0">
              <a:buNone/>
            </a:pPr>
            <a:r>
              <a:rPr lang="en-US" dirty="0"/>
              <a:t>        state: present</a:t>
            </a:r>
          </a:p>
          <a:p>
            <a:pPr marL="0" indent="0">
              <a:buNone/>
            </a:pPr>
            <a:r>
              <a:rPr lang="en-US" dirty="0"/>
              <a:t>      tags: </a:t>
            </a:r>
            <a:r>
              <a:rPr lang="en-US" dirty="0" err="1"/>
              <a:t>apache_install</a:t>
            </a:r>
            <a:endParaRPr lang="en-IN" dirty="0"/>
          </a:p>
        </p:txBody>
      </p:sp>
    </p:spTree>
    <p:extLst>
      <p:ext uri="{BB962C8B-B14F-4D97-AF65-F5344CB8AC3E}">
        <p14:creationId xmlns:p14="http://schemas.microsoft.com/office/powerpoint/2010/main" val="72857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9967-C9FE-1E76-9F1C-E25481B97AC7}"/>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0C9C67AB-93BD-0D81-8131-46474BA920A4}"/>
              </a:ext>
            </a:extLst>
          </p:cNvPr>
          <p:cNvSpPr>
            <a:spLocks noGrp="1"/>
          </p:cNvSpPr>
          <p:nvPr>
            <p:ph idx="1"/>
          </p:nvPr>
        </p:nvSpPr>
        <p:spPr/>
        <p:txBody>
          <a:bodyPr/>
          <a:lstStyle/>
          <a:p>
            <a:pPr marL="0" indent="0">
              <a:buNone/>
            </a:pPr>
            <a:r>
              <a:rPr lang="en-US" dirty="0"/>
              <a:t>ansible-playbook example-</a:t>
            </a:r>
            <a:r>
              <a:rPr lang="en-US" dirty="0" err="1"/>
              <a:t>playbook.yml</a:t>
            </a:r>
            <a:r>
              <a:rPr lang="en-US" dirty="0"/>
              <a:t> --tags </a:t>
            </a:r>
            <a:r>
              <a:rPr lang="en-US" dirty="0" err="1"/>
              <a:t>apache_install</a:t>
            </a:r>
            <a:endParaRPr lang="en-US" dirty="0"/>
          </a:p>
          <a:p>
            <a:pPr marL="0" indent="0">
              <a:buNone/>
            </a:pPr>
            <a:endParaRPr lang="en-IN" dirty="0"/>
          </a:p>
        </p:txBody>
      </p:sp>
      <p:pic>
        <p:nvPicPr>
          <p:cNvPr id="5" name="Picture 4">
            <a:extLst>
              <a:ext uri="{FF2B5EF4-FFF2-40B4-BE49-F238E27FC236}">
                <a16:creationId xmlns:a16="http://schemas.microsoft.com/office/drawing/2014/main" id="{32C34AD2-E7C4-4D2E-A683-C5F0BC63D79F}"/>
              </a:ext>
            </a:extLst>
          </p:cNvPr>
          <p:cNvPicPr>
            <a:picLocks noChangeAspect="1"/>
          </p:cNvPicPr>
          <p:nvPr/>
        </p:nvPicPr>
        <p:blipFill>
          <a:blip r:embed="rId2"/>
          <a:stretch>
            <a:fillRect/>
          </a:stretch>
        </p:blipFill>
        <p:spPr>
          <a:xfrm>
            <a:off x="85416" y="2547256"/>
            <a:ext cx="12021168" cy="3104357"/>
          </a:xfrm>
          <a:prstGeom prst="rect">
            <a:avLst/>
          </a:prstGeom>
        </p:spPr>
      </p:pic>
    </p:spTree>
    <p:extLst>
      <p:ext uri="{BB962C8B-B14F-4D97-AF65-F5344CB8AC3E}">
        <p14:creationId xmlns:p14="http://schemas.microsoft.com/office/powerpoint/2010/main" val="64185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8395-C3EE-A93F-830F-247726B719F5}"/>
              </a:ext>
            </a:extLst>
          </p:cNvPr>
          <p:cNvSpPr>
            <a:spLocks noGrp="1"/>
          </p:cNvSpPr>
          <p:nvPr>
            <p:ph type="title"/>
          </p:nvPr>
        </p:nvSpPr>
        <p:spPr/>
        <p:txBody>
          <a:bodyPr/>
          <a:lstStyle/>
          <a:p>
            <a:r>
              <a:rPr lang="en-IN" dirty="0"/>
              <a:t>lab6</a:t>
            </a:r>
          </a:p>
        </p:txBody>
      </p:sp>
      <p:sp>
        <p:nvSpPr>
          <p:cNvPr id="3" name="Content Placeholder 2">
            <a:extLst>
              <a:ext uri="{FF2B5EF4-FFF2-40B4-BE49-F238E27FC236}">
                <a16:creationId xmlns:a16="http://schemas.microsoft.com/office/drawing/2014/main" id="{3F48C6A7-251D-4EA5-BE77-1A6C1637CA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371228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TotalTime>
  <Words>130</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tags</vt:lpstr>
      <vt:lpstr>defination</vt:lpstr>
      <vt:lpstr>..</vt:lpstr>
      <vt:lpstr>..</vt:lpstr>
      <vt:lpstr>lab6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5</cp:revision>
  <dcterms:created xsi:type="dcterms:W3CDTF">2025-01-07T06:14:58Z</dcterms:created>
  <dcterms:modified xsi:type="dcterms:W3CDTF">2025-01-08T06:47:41Z</dcterms:modified>
</cp:coreProperties>
</file>