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34D8-DF84-FDD5-5E65-7D1FB39CC3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29AF37-2E16-EF59-E21F-D4EB2785B2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ABBD26-D0A1-0D9E-D18B-46CCC880C920}"/>
              </a:ext>
            </a:extLst>
          </p:cNvPr>
          <p:cNvSpPr>
            <a:spLocks noGrp="1"/>
          </p:cNvSpPr>
          <p:nvPr>
            <p:ph type="dt" sz="half" idx="10"/>
          </p:nvPr>
        </p:nvSpPr>
        <p:spPr/>
        <p:txBody>
          <a:bodyPr/>
          <a:lstStyle/>
          <a:p>
            <a:fld id="{0C66A8FF-53D3-4F1E-899B-36765BD57CDC}" type="datetimeFigureOut">
              <a:rPr lang="en-IN" smtClean="0"/>
              <a:t>02-07-2024</a:t>
            </a:fld>
            <a:endParaRPr lang="en-IN"/>
          </a:p>
        </p:txBody>
      </p:sp>
      <p:sp>
        <p:nvSpPr>
          <p:cNvPr id="5" name="Footer Placeholder 4">
            <a:extLst>
              <a:ext uri="{FF2B5EF4-FFF2-40B4-BE49-F238E27FC236}">
                <a16:creationId xmlns:a16="http://schemas.microsoft.com/office/drawing/2014/main" id="{17471C60-025B-4473-2284-0F242B875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0E2879-2705-1769-1153-773E8692EE50}"/>
              </a:ext>
            </a:extLst>
          </p:cNvPr>
          <p:cNvSpPr>
            <a:spLocks noGrp="1"/>
          </p:cNvSpPr>
          <p:nvPr>
            <p:ph type="sldNum" sz="quarter" idx="12"/>
          </p:nvPr>
        </p:nvSpPr>
        <p:spPr/>
        <p:txBody>
          <a:bodyPr/>
          <a:lstStyle/>
          <a:p>
            <a:fld id="{8C634AE9-0802-4341-BDA0-6BF045EA0307}" type="slidenum">
              <a:rPr lang="en-IN" smtClean="0"/>
              <a:t>‹#›</a:t>
            </a:fld>
            <a:endParaRPr lang="en-IN"/>
          </a:p>
        </p:txBody>
      </p:sp>
    </p:spTree>
    <p:extLst>
      <p:ext uri="{BB962C8B-B14F-4D97-AF65-F5344CB8AC3E}">
        <p14:creationId xmlns:p14="http://schemas.microsoft.com/office/powerpoint/2010/main" val="95643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8FF2-1C81-9FEC-5969-913CD0B9F7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F1E64C-CC6E-2B6D-8848-9B66F41FAA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1D6EF-14E1-392C-0B97-BD30287BB750}"/>
              </a:ext>
            </a:extLst>
          </p:cNvPr>
          <p:cNvSpPr>
            <a:spLocks noGrp="1"/>
          </p:cNvSpPr>
          <p:nvPr>
            <p:ph type="dt" sz="half" idx="10"/>
          </p:nvPr>
        </p:nvSpPr>
        <p:spPr/>
        <p:txBody>
          <a:bodyPr/>
          <a:lstStyle/>
          <a:p>
            <a:fld id="{0C66A8FF-53D3-4F1E-899B-36765BD57CDC}" type="datetimeFigureOut">
              <a:rPr lang="en-IN" smtClean="0"/>
              <a:t>02-07-2024</a:t>
            </a:fld>
            <a:endParaRPr lang="en-IN"/>
          </a:p>
        </p:txBody>
      </p:sp>
      <p:sp>
        <p:nvSpPr>
          <p:cNvPr id="5" name="Footer Placeholder 4">
            <a:extLst>
              <a:ext uri="{FF2B5EF4-FFF2-40B4-BE49-F238E27FC236}">
                <a16:creationId xmlns:a16="http://schemas.microsoft.com/office/drawing/2014/main" id="{94E770B9-091B-0A49-DD31-66B0ED3568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1137BD-A09F-A66E-4F19-94C88DDAEA84}"/>
              </a:ext>
            </a:extLst>
          </p:cNvPr>
          <p:cNvSpPr>
            <a:spLocks noGrp="1"/>
          </p:cNvSpPr>
          <p:nvPr>
            <p:ph type="sldNum" sz="quarter" idx="12"/>
          </p:nvPr>
        </p:nvSpPr>
        <p:spPr/>
        <p:txBody>
          <a:bodyPr/>
          <a:lstStyle/>
          <a:p>
            <a:fld id="{8C634AE9-0802-4341-BDA0-6BF045EA0307}" type="slidenum">
              <a:rPr lang="en-IN" smtClean="0"/>
              <a:t>‹#›</a:t>
            </a:fld>
            <a:endParaRPr lang="en-IN"/>
          </a:p>
        </p:txBody>
      </p:sp>
    </p:spTree>
    <p:extLst>
      <p:ext uri="{BB962C8B-B14F-4D97-AF65-F5344CB8AC3E}">
        <p14:creationId xmlns:p14="http://schemas.microsoft.com/office/powerpoint/2010/main" val="56148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298CB-BF4D-3A23-99BA-AF8FAEC5D3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40191C-82FF-71A9-3234-EC439B368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E2B41-96B8-48A7-8A72-5A3D99F00384}"/>
              </a:ext>
            </a:extLst>
          </p:cNvPr>
          <p:cNvSpPr>
            <a:spLocks noGrp="1"/>
          </p:cNvSpPr>
          <p:nvPr>
            <p:ph type="dt" sz="half" idx="10"/>
          </p:nvPr>
        </p:nvSpPr>
        <p:spPr/>
        <p:txBody>
          <a:bodyPr/>
          <a:lstStyle/>
          <a:p>
            <a:fld id="{0C66A8FF-53D3-4F1E-899B-36765BD57CDC}" type="datetimeFigureOut">
              <a:rPr lang="en-IN" smtClean="0"/>
              <a:t>02-07-2024</a:t>
            </a:fld>
            <a:endParaRPr lang="en-IN"/>
          </a:p>
        </p:txBody>
      </p:sp>
      <p:sp>
        <p:nvSpPr>
          <p:cNvPr id="5" name="Footer Placeholder 4">
            <a:extLst>
              <a:ext uri="{FF2B5EF4-FFF2-40B4-BE49-F238E27FC236}">
                <a16:creationId xmlns:a16="http://schemas.microsoft.com/office/drawing/2014/main" id="{B0815FE4-2DEF-17E1-8451-159CA49D90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6FA41-12B3-EE1E-6EE4-04B84D59CF5F}"/>
              </a:ext>
            </a:extLst>
          </p:cNvPr>
          <p:cNvSpPr>
            <a:spLocks noGrp="1"/>
          </p:cNvSpPr>
          <p:nvPr>
            <p:ph type="sldNum" sz="quarter" idx="12"/>
          </p:nvPr>
        </p:nvSpPr>
        <p:spPr/>
        <p:txBody>
          <a:bodyPr/>
          <a:lstStyle/>
          <a:p>
            <a:fld id="{8C634AE9-0802-4341-BDA0-6BF045EA0307}" type="slidenum">
              <a:rPr lang="en-IN" smtClean="0"/>
              <a:t>‹#›</a:t>
            </a:fld>
            <a:endParaRPr lang="en-IN"/>
          </a:p>
        </p:txBody>
      </p:sp>
    </p:spTree>
    <p:extLst>
      <p:ext uri="{BB962C8B-B14F-4D97-AF65-F5344CB8AC3E}">
        <p14:creationId xmlns:p14="http://schemas.microsoft.com/office/powerpoint/2010/main" val="260382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06BC-6B09-E838-3D10-D9BFF06128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05FBCA-1E3D-56EB-1BC5-855D0F12A3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E08D84-50B1-A429-D6B8-C82FD9F01AA9}"/>
              </a:ext>
            </a:extLst>
          </p:cNvPr>
          <p:cNvSpPr>
            <a:spLocks noGrp="1"/>
          </p:cNvSpPr>
          <p:nvPr>
            <p:ph type="dt" sz="half" idx="10"/>
          </p:nvPr>
        </p:nvSpPr>
        <p:spPr/>
        <p:txBody>
          <a:bodyPr/>
          <a:lstStyle/>
          <a:p>
            <a:fld id="{0C66A8FF-53D3-4F1E-899B-36765BD57CDC}" type="datetimeFigureOut">
              <a:rPr lang="en-IN" smtClean="0"/>
              <a:t>02-07-2024</a:t>
            </a:fld>
            <a:endParaRPr lang="en-IN"/>
          </a:p>
        </p:txBody>
      </p:sp>
      <p:sp>
        <p:nvSpPr>
          <p:cNvPr id="5" name="Footer Placeholder 4">
            <a:extLst>
              <a:ext uri="{FF2B5EF4-FFF2-40B4-BE49-F238E27FC236}">
                <a16:creationId xmlns:a16="http://schemas.microsoft.com/office/drawing/2014/main" id="{45C8A799-B20C-3F16-80A6-488DE0CCD5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679829-B244-AF5B-F889-F4AEE6FD88D7}"/>
              </a:ext>
            </a:extLst>
          </p:cNvPr>
          <p:cNvSpPr>
            <a:spLocks noGrp="1"/>
          </p:cNvSpPr>
          <p:nvPr>
            <p:ph type="sldNum" sz="quarter" idx="12"/>
          </p:nvPr>
        </p:nvSpPr>
        <p:spPr/>
        <p:txBody>
          <a:bodyPr/>
          <a:lstStyle/>
          <a:p>
            <a:fld id="{8C634AE9-0802-4341-BDA0-6BF045EA0307}" type="slidenum">
              <a:rPr lang="en-IN" smtClean="0"/>
              <a:t>‹#›</a:t>
            </a:fld>
            <a:endParaRPr lang="en-IN"/>
          </a:p>
        </p:txBody>
      </p:sp>
    </p:spTree>
    <p:extLst>
      <p:ext uri="{BB962C8B-B14F-4D97-AF65-F5344CB8AC3E}">
        <p14:creationId xmlns:p14="http://schemas.microsoft.com/office/powerpoint/2010/main" val="373583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1508A-BAB1-EE9D-1A32-763AAD8390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721383-DE98-F207-3858-3994B32DB2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E2CFD-3D61-4338-D6CA-6A6CFE325E75}"/>
              </a:ext>
            </a:extLst>
          </p:cNvPr>
          <p:cNvSpPr>
            <a:spLocks noGrp="1"/>
          </p:cNvSpPr>
          <p:nvPr>
            <p:ph type="dt" sz="half" idx="10"/>
          </p:nvPr>
        </p:nvSpPr>
        <p:spPr/>
        <p:txBody>
          <a:bodyPr/>
          <a:lstStyle/>
          <a:p>
            <a:fld id="{0C66A8FF-53D3-4F1E-899B-36765BD57CDC}" type="datetimeFigureOut">
              <a:rPr lang="en-IN" smtClean="0"/>
              <a:t>02-07-2024</a:t>
            </a:fld>
            <a:endParaRPr lang="en-IN"/>
          </a:p>
        </p:txBody>
      </p:sp>
      <p:sp>
        <p:nvSpPr>
          <p:cNvPr id="5" name="Footer Placeholder 4">
            <a:extLst>
              <a:ext uri="{FF2B5EF4-FFF2-40B4-BE49-F238E27FC236}">
                <a16:creationId xmlns:a16="http://schemas.microsoft.com/office/drawing/2014/main" id="{9575FE33-F5A5-6047-2EEA-D2AAC40096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C74101-A3FA-C154-D31C-09730D3B58F9}"/>
              </a:ext>
            </a:extLst>
          </p:cNvPr>
          <p:cNvSpPr>
            <a:spLocks noGrp="1"/>
          </p:cNvSpPr>
          <p:nvPr>
            <p:ph type="sldNum" sz="quarter" idx="12"/>
          </p:nvPr>
        </p:nvSpPr>
        <p:spPr/>
        <p:txBody>
          <a:bodyPr/>
          <a:lstStyle/>
          <a:p>
            <a:fld id="{8C634AE9-0802-4341-BDA0-6BF045EA0307}" type="slidenum">
              <a:rPr lang="en-IN" smtClean="0"/>
              <a:t>‹#›</a:t>
            </a:fld>
            <a:endParaRPr lang="en-IN"/>
          </a:p>
        </p:txBody>
      </p:sp>
    </p:spTree>
    <p:extLst>
      <p:ext uri="{BB962C8B-B14F-4D97-AF65-F5344CB8AC3E}">
        <p14:creationId xmlns:p14="http://schemas.microsoft.com/office/powerpoint/2010/main" val="197212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A2DE-A1C0-78C4-3468-7A3B50ED01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75F04C-9D77-4812-55A0-653FC23447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44E9BE-5F08-A55F-2F2B-9676289117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137AF3-E5C1-17B6-9252-11ADAD42A372}"/>
              </a:ext>
            </a:extLst>
          </p:cNvPr>
          <p:cNvSpPr>
            <a:spLocks noGrp="1"/>
          </p:cNvSpPr>
          <p:nvPr>
            <p:ph type="dt" sz="half" idx="10"/>
          </p:nvPr>
        </p:nvSpPr>
        <p:spPr/>
        <p:txBody>
          <a:bodyPr/>
          <a:lstStyle/>
          <a:p>
            <a:fld id="{0C66A8FF-53D3-4F1E-899B-36765BD57CDC}" type="datetimeFigureOut">
              <a:rPr lang="en-IN" smtClean="0"/>
              <a:t>02-07-2024</a:t>
            </a:fld>
            <a:endParaRPr lang="en-IN"/>
          </a:p>
        </p:txBody>
      </p:sp>
      <p:sp>
        <p:nvSpPr>
          <p:cNvPr id="6" name="Footer Placeholder 5">
            <a:extLst>
              <a:ext uri="{FF2B5EF4-FFF2-40B4-BE49-F238E27FC236}">
                <a16:creationId xmlns:a16="http://schemas.microsoft.com/office/drawing/2014/main" id="{DDA30B66-15A7-6153-E1D0-62EE722DE0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941304-EE01-78E3-BC67-C04C9C1807E8}"/>
              </a:ext>
            </a:extLst>
          </p:cNvPr>
          <p:cNvSpPr>
            <a:spLocks noGrp="1"/>
          </p:cNvSpPr>
          <p:nvPr>
            <p:ph type="sldNum" sz="quarter" idx="12"/>
          </p:nvPr>
        </p:nvSpPr>
        <p:spPr/>
        <p:txBody>
          <a:bodyPr/>
          <a:lstStyle/>
          <a:p>
            <a:fld id="{8C634AE9-0802-4341-BDA0-6BF045EA0307}" type="slidenum">
              <a:rPr lang="en-IN" smtClean="0"/>
              <a:t>‹#›</a:t>
            </a:fld>
            <a:endParaRPr lang="en-IN"/>
          </a:p>
        </p:txBody>
      </p:sp>
    </p:spTree>
    <p:extLst>
      <p:ext uri="{BB962C8B-B14F-4D97-AF65-F5344CB8AC3E}">
        <p14:creationId xmlns:p14="http://schemas.microsoft.com/office/powerpoint/2010/main" val="234195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EBBE-582F-6533-6444-B86BA5E770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0C4AF5-FA6F-3FC4-D53D-BDD035625A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AC2FD0-0175-5166-F69B-894875938A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5EB2A3-F21B-E252-9088-2CF0A00446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3B5C87-43F7-D83D-155F-FA16F3BB91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10F4C5-D486-EFB4-4056-6CC7DBA37C09}"/>
              </a:ext>
            </a:extLst>
          </p:cNvPr>
          <p:cNvSpPr>
            <a:spLocks noGrp="1"/>
          </p:cNvSpPr>
          <p:nvPr>
            <p:ph type="dt" sz="half" idx="10"/>
          </p:nvPr>
        </p:nvSpPr>
        <p:spPr/>
        <p:txBody>
          <a:bodyPr/>
          <a:lstStyle/>
          <a:p>
            <a:fld id="{0C66A8FF-53D3-4F1E-899B-36765BD57CDC}" type="datetimeFigureOut">
              <a:rPr lang="en-IN" smtClean="0"/>
              <a:t>02-07-2024</a:t>
            </a:fld>
            <a:endParaRPr lang="en-IN"/>
          </a:p>
        </p:txBody>
      </p:sp>
      <p:sp>
        <p:nvSpPr>
          <p:cNvPr id="8" name="Footer Placeholder 7">
            <a:extLst>
              <a:ext uri="{FF2B5EF4-FFF2-40B4-BE49-F238E27FC236}">
                <a16:creationId xmlns:a16="http://schemas.microsoft.com/office/drawing/2014/main" id="{465C12CD-334A-7F09-5E70-02BC911BB5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6498D4-0642-6C9E-03E8-1EBAE249BCC1}"/>
              </a:ext>
            </a:extLst>
          </p:cNvPr>
          <p:cNvSpPr>
            <a:spLocks noGrp="1"/>
          </p:cNvSpPr>
          <p:nvPr>
            <p:ph type="sldNum" sz="quarter" idx="12"/>
          </p:nvPr>
        </p:nvSpPr>
        <p:spPr/>
        <p:txBody>
          <a:bodyPr/>
          <a:lstStyle/>
          <a:p>
            <a:fld id="{8C634AE9-0802-4341-BDA0-6BF045EA0307}" type="slidenum">
              <a:rPr lang="en-IN" smtClean="0"/>
              <a:t>‹#›</a:t>
            </a:fld>
            <a:endParaRPr lang="en-IN"/>
          </a:p>
        </p:txBody>
      </p:sp>
    </p:spTree>
    <p:extLst>
      <p:ext uri="{BB962C8B-B14F-4D97-AF65-F5344CB8AC3E}">
        <p14:creationId xmlns:p14="http://schemas.microsoft.com/office/powerpoint/2010/main" val="253249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2ADA-D7BB-A25E-282D-5937EFD191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F4C265-5D75-4A8E-4E7E-9D0EC6690ACB}"/>
              </a:ext>
            </a:extLst>
          </p:cNvPr>
          <p:cNvSpPr>
            <a:spLocks noGrp="1"/>
          </p:cNvSpPr>
          <p:nvPr>
            <p:ph type="dt" sz="half" idx="10"/>
          </p:nvPr>
        </p:nvSpPr>
        <p:spPr/>
        <p:txBody>
          <a:bodyPr/>
          <a:lstStyle/>
          <a:p>
            <a:fld id="{0C66A8FF-53D3-4F1E-899B-36765BD57CDC}" type="datetimeFigureOut">
              <a:rPr lang="en-IN" smtClean="0"/>
              <a:t>02-07-2024</a:t>
            </a:fld>
            <a:endParaRPr lang="en-IN"/>
          </a:p>
        </p:txBody>
      </p:sp>
      <p:sp>
        <p:nvSpPr>
          <p:cNvPr id="4" name="Footer Placeholder 3">
            <a:extLst>
              <a:ext uri="{FF2B5EF4-FFF2-40B4-BE49-F238E27FC236}">
                <a16:creationId xmlns:a16="http://schemas.microsoft.com/office/drawing/2014/main" id="{437B3D47-A011-B7B2-1412-259BEBA7D3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41CF37-3B73-7739-D63A-DDEFBAD1CC69}"/>
              </a:ext>
            </a:extLst>
          </p:cNvPr>
          <p:cNvSpPr>
            <a:spLocks noGrp="1"/>
          </p:cNvSpPr>
          <p:nvPr>
            <p:ph type="sldNum" sz="quarter" idx="12"/>
          </p:nvPr>
        </p:nvSpPr>
        <p:spPr/>
        <p:txBody>
          <a:bodyPr/>
          <a:lstStyle/>
          <a:p>
            <a:fld id="{8C634AE9-0802-4341-BDA0-6BF045EA0307}" type="slidenum">
              <a:rPr lang="en-IN" smtClean="0"/>
              <a:t>‹#›</a:t>
            </a:fld>
            <a:endParaRPr lang="en-IN"/>
          </a:p>
        </p:txBody>
      </p:sp>
    </p:spTree>
    <p:extLst>
      <p:ext uri="{BB962C8B-B14F-4D97-AF65-F5344CB8AC3E}">
        <p14:creationId xmlns:p14="http://schemas.microsoft.com/office/powerpoint/2010/main" val="153845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978FEB-2946-1E9B-821A-D3F1DFA635C0}"/>
              </a:ext>
            </a:extLst>
          </p:cNvPr>
          <p:cNvSpPr>
            <a:spLocks noGrp="1"/>
          </p:cNvSpPr>
          <p:nvPr>
            <p:ph type="dt" sz="half" idx="10"/>
          </p:nvPr>
        </p:nvSpPr>
        <p:spPr/>
        <p:txBody>
          <a:bodyPr/>
          <a:lstStyle/>
          <a:p>
            <a:fld id="{0C66A8FF-53D3-4F1E-899B-36765BD57CDC}" type="datetimeFigureOut">
              <a:rPr lang="en-IN" smtClean="0"/>
              <a:t>02-07-2024</a:t>
            </a:fld>
            <a:endParaRPr lang="en-IN"/>
          </a:p>
        </p:txBody>
      </p:sp>
      <p:sp>
        <p:nvSpPr>
          <p:cNvPr id="3" name="Footer Placeholder 2">
            <a:extLst>
              <a:ext uri="{FF2B5EF4-FFF2-40B4-BE49-F238E27FC236}">
                <a16:creationId xmlns:a16="http://schemas.microsoft.com/office/drawing/2014/main" id="{5210D6F5-01F2-2B5B-CAFA-A6ACB16742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B09072-60A2-2606-ED54-6EAC9B91AEF5}"/>
              </a:ext>
            </a:extLst>
          </p:cNvPr>
          <p:cNvSpPr>
            <a:spLocks noGrp="1"/>
          </p:cNvSpPr>
          <p:nvPr>
            <p:ph type="sldNum" sz="quarter" idx="12"/>
          </p:nvPr>
        </p:nvSpPr>
        <p:spPr/>
        <p:txBody>
          <a:bodyPr/>
          <a:lstStyle/>
          <a:p>
            <a:fld id="{8C634AE9-0802-4341-BDA0-6BF045EA0307}" type="slidenum">
              <a:rPr lang="en-IN" smtClean="0"/>
              <a:t>‹#›</a:t>
            </a:fld>
            <a:endParaRPr lang="en-IN"/>
          </a:p>
        </p:txBody>
      </p:sp>
    </p:spTree>
    <p:extLst>
      <p:ext uri="{BB962C8B-B14F-4D97-AF65-F5344CB8AC3E}">
        <p14:creationId xmlns:p14="http://schemas.microsoft.com/office/powerpoint/2010/main" val="377999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59B0-C167-8F55-3941-AA948AEEE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B77413-419A-E5B1-37D5-406654D409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76F223-4AFE-3671-CE68-3FCF3742D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5BD36-FC7C-402F-98AA-FB82D2C14BB9}"/>
              </a:ext>
            </a:extLst>
          </p:cNvPr>
          <p:cNvSpPr>
            <a:spLocks noGrp="1"/>
          </p:cNvSpPr>
          <p:nvPr>
            <p:ph type="dt" sz="half" idx="10"/>
          </p:nvPr>
        </p:nvSpPr>
        <p:spPr/>
        <p:txBody>
          <a:bodyPr/>
          <a:lstStyle/>
          <a:p>
            <a:fld id="{0C66A8FF-53D3-4F1E-899B-36765BD57CDC}" type="datetimeFigureOut">
              <a:rPr lang="en-IN" smtClean="0"/>
              <a:t>02-07-2024</a:t>
            </a:fld>
            <a:endParaRPr lang="en-IN"/>
          </a:p>
        </p:txBody>
      </p:sp>
      <p:sp>
        <p:nvSpPr>
          <p:cNvPr id="6" name="Footer Placeholder 5">
            <a:extLst>
              <a:ext uri="{FF2B5EF4-FFF2-40B4-BE49-F238E27FC236}">
                <a16:creationId xmlns:a16="http://schemas.microsoft.com/office/drawing/2014/main" id="{70DA7D94-0A02-30A5-49C6-345B58BF18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71F381-F62D-8C04-6670-81AA6A3598D3}"/>
              </a:ext>
            </a:extLst>
          </p:cNvPr>
          <p:cNvSpPr>
            <a:spLocks noGrp="1"/>
          </p:cNvSpPr>
          <p:nvPr>
            <p:ph type="sldNum" sz="quarter" idx="12"/>
          </p:nvPr>
        </p:nvSpPr>
        <p:spPr/>
        <p:txBody>
          <a:bodyPr/>
          <a:lstStyle/>
          <a:p>
            <a:fld id="{8C634AE9-0802-4341-BDA0-6BF045EA0307}" type="slidenum">
              <a:rPr lang="en-IN" smtClean="0"/>
              <a:t>‹#›</a:t>
            </a:fld>
            <a:endParaRPr lang="en-IN"/>
          </a:p>
        </p:txBody>
      </p:sp>
    </p:spTree>
    <p:extLst>
      <p:ext uri="{BB962C8B-B14F-4D97-AF65-F5344CB8AC3E}">
        <p14:creationId xmlns:p14="http://schemas.microsoft.com/office/powerpoint/2010/main" val="241927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A4B6-9336-3AB4-0E20-F07E4597B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E7F9EF-CE17-FEB0-6996-EDB3CA9E8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CF9FE4-3967-8F62-7EE1-DFA9140DF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CE972-FDB9-FF91-3FD5-4A7E80E55E50}"/>
              </a:ext>
            </a:extLst>
          </p:cNvPr>
          <p:cNvSpPr>
            <a:spLocks noGrp="1"/>
          </p:cNvSpPr>
          <p:nvPr>
            <p:ph type="dt" sz="half" idx="10"/>
          </p:nvPr>
        </p:nvSpPr>
        <p:spPr/>
        <p:txBody>
          <a:bodyPr/>
          <a:lstStyle/>
          <a:p>
            <a:fld id="{0C66A8FF-53D3-4F1E-899B-36765BD57CDC}" type="datetimeFigureOut">
              <a:rPr lang="en-IN" smtClean="0"/>
              <a:t>02-07-2024</a:t>
            </a:fld>
            <a:endParaRPr lang="en-IN"/>
          </a:p>
        </p:txBody>
      </p:sp>
      <p:sp>
        <p:nvSpPr>
          <p:cNvPr id="6" name="Footer Placeholder 5">
            <a:extLst>
              <a:ext uri="{FF2B5EF4-FFF2-40B4-BE49-F238E27FC236}">
                <a16:creationId xmlns:a16="http://schemas.microsoft.com/office/drawing/2014/main" id="{8DB89E16-B78E-06A2-D272-E3E7C8496F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7190E5-7D92-851F-DC44-F1ECD0AA929C}"/>
              </a:ext>
            </a:extLst>
          </p:cNvPr>
          <p:cNvSpPr>
            <a:spLocks noGrp="1"/>
          </p:cNvSpPr>
          <p:nvPr>
            <p:ph type="sldNum" sz="quarter" idx="12"/>
          </p:nvPr>
        </p:nvSpPr>
        <p:spPr/>
        <p:txBody>
          <a:bodyPr/>
          <a:lstStyle/>
          <a:p>
            <a:fld id="{8C634AE9-0802-4341-BDA0-6BF045EA0307}" type="slidenum">
              <a:rPr lang="en-IN" smtClean="0"/>
              <a:t>‹#›</a:t>
            </a:fld>
            <a:endParaRPr lang="en-IN"/>
          </a:p>
        </p:txBody>
      </p:sp>
    </p:spTree>
    <p:extLst>
      <p:ext uri="{BB962C8B-B14F-4D97-AF65-F5344CB8AC3E}">
        <p14:creationId xmlns:p14="http://schemas.microsoft.com/office/powerpoint/2010/main" val="308393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3E1499-D6B7-5B1F-8983-65EE5EA18C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502F7D-896F-E8F5-BF90-F1283F7445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F65569-01B6-6D9A-A94D-AD3A4A94AD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6A8FF-53D3-4F1E-899B-36765BD57CDC}" type="datetimeFigureOut">
              <a:rPr lang="en-IN" smtClean="0"/>
              <a:t>02-07-2024</a:t>
            </a:fld>
            <a:endParaRPr lang="en-IN"/>
          </a:p>
        </p:txBody>
      </p:sp>
      <p:sp>
        <p:nvSpPr>
          <p:cNvPr id="5" name="Footer Placeholder 4">
            <a:extLst>
              <a:ext uri="{FF2B5EF4-FFF2-40B4-BE49-F238E27FC236}">
                <a16:creationId xmlns:a16="http://schemas.microsoft.com/office/drawing/2014/main" id="{201D6482-DD14-7ADC-D384-F0299F83E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C5488C-BE2A-D7FF-31A1-FBCE6D145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34AE9-0802-4341-BDA0-6BF045EA0307}" type="slidenum">
              <a:rPr lang="en-IN" smtClean="0"/>
              <a:t>‹#›</a:t>
            </a:fld>
            <a:endParaRPr lang="en-IN"/>
          </a:p>
        </p:txBody>
      </p:sp>
    </p:spTree>
    <p:extLst>
      <p:ext uri="{BB962C8B-B14F-4D97-AF65-F5344CB8AC3E}">
        <p14:creationId xmlns:p14="http://schemas.microsoft.com/office/powerpoint/2010/main" val="3546451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C86C-4832-26B4-69D2-4D19708835C7}"/>
              </a:ext>
            </a:extLst>
          </p:cNvPr>
          <p:cNvSpPr>
            <a:spLocks noGrp="1"/>
          </p:cNvSpPr>
          <p:nvPr>
            <p:ph type="ctrTitle"/>
          </p:nvPr>
        </p:nvSpPr>
        <p:spPr/>
        <p:txBody>
          <a:bodyPr/>
          <a:lstStyle/>
          <a:p>
            <a:r>
              <a:rPr lang="en-IN" dirty="0" err="1"/>
              <a:t>Argocd</a:t>
            </a:r>
            <a:r>
              <a:rPr lang="en-IN" dirty="0"/>
              <a:t> Projects</a:t>
            </a:r>
          </a:p>
        </p:txBody>
      </p:sp>
      <p:sp>
        <p:nvSpPr>
          <p:cNvPr id="3" name="Subtitle 2">
            <a:extLst>
              <a:ext uri="{FF2B5EF4-FFF2-40B4-BE49-F238E27FC236}">
                <a16:creationId xmlns:a16="http://schemas.microsoft.com/office/drawing/2014/main" id="{26BDAF8D-F3C4-D77B-2FDC-1AC6FCFF2A6D}"/>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57667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E66F-38CC-9639-C552-F8A734BA3382}"/>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B6F37734-05E3-A698-BB34-821AD732FF78}"/>
              </a:ext>
            </a:extLst>
          </p:cNvPr>
          <p:cNvSpPr>
            <a:spLocks noGrp="1"/>
          </p:cNvSpPr>
          <p:nvPr>
            <p:ph idx="1"/>
          </p:nvPr>
        </p:nvSpPr>
        <p:spPr/>
        <p:txBody>
          <a:bodyPr>
            <a:normAutofit/>
          </a:bodyPr>
          <a:lstStyle/>
          <a:p>
            <a:r>
              <a:rPr lang="en-US" sz="3200" dirty="0">
                <a:latin typeface="+mj-lt"/>
              </a:rPr>
              <a:t>Projects in Argo CD offer a way to logically group applications, which is particularly useful when multiple teams, such as DevOps and application teams, are using the platform</a:t>
            </a:r>
          </a:p>
          <a:p>
            <a:r>
              <a:rPr lang="en-US" sz="3200" dirty="0">
                <a:latin typeface="+mj-lt"/>
              </a:rPr>
              <a:t>Projects in Argo CD and Kubernetes namespaces serve different purposes and operate at different levels within the container orchestration and deployment ecosystem.</a:t>
            </a:r>
            <a:endParaRPr lang="en-IN" sz="3200" dirty="0">
              <a:latin typeface="+mj-lt"/>
            </a:endParaRPr>
          </a:p>
        </p:txBody>
      </p:sp>
    </p:spTree>
    <p:extLst>
      <p:ext uri="{BB962C8B-B14F-4D97-AF65-F5344CB8AC3E}">
        <p14:creationId xmlns:p14="http://schemas.microsoft.com/office/powerpoint/2010/main" val="238759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D2EB-03EB-87C2-B99A-7389DEADB478}"/>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ADC21457-2CC0-635F-4A9B-2ACB110DF684}"/>
              </a:ext>
            </a:extLst>
          </p:cNvPr>
          <p:cNvSpPr>
            <a:spLocks noGrp="1"/>
          </p:cNvSpPr>
          <p:nvPr>
            <p:ph idx="1"/>
          </p:nvPr>
        </p:nvSpPr>
        <p:spPr/>
        <p:txBody>
          <a:bodyPr/>
          <a:lstStyle/>
          <a:p>
            <a:r>
              <a:rPr lang="en-US" b="1" dirty="0">
                <a:latin typeface="+mj-lt"/>
              </a:rPr>
              <a:t>Restricting Deployments: </a:t>
            </a:r>
            <a:r>
              <a:rPr lang="en-US" dirty="0">
                <a:latin typeface="+mj-lt"/>
              </a:rPr>
              <a:t>You can control which Git repositories are considered trusted sources for deployment.</a:t>
            </a:r>
          </a:p>
          <a:p>
            <a:r>
              <a:rPr lang="en-US" b="1" dirty="0">
                <a:latin typeface="+mj-lt"/>
              </a:rPr>
              <a:t>Limiting Deployment Destinations</a:t>
            </a:r>
            <a:r>
              <a:rPr lang="en-US" dirty="0">
                <a:latin typeface="+mj-lt"/>
              </a:rPr>
              <a:t>: You can specify the clusters and namespaces where applications can be deployed.</a:t>
            </a:r>
          </a:p>
          <a:p>
            <a:r>
              <a:rPr lang="en-US" b="1" dirty="0">
                <a:latin typeface="+mj-lt"/>
              </a:rPr>
              <a:t>Controlling Object Types: </a:t>
            </a:r>
            <a:r>
              <a:rPr lang="en-US" dirty="0">
                <a:latin typeface="+mj-lt"/>
              </a:rPr>
              <a:t>You can restrict the types of objects that can be deployed, such as RBAC policies, CRDs, </a:t>
            </a:r>
            <a:r>
              <a:rPr lang="en-US" dirty="0" err="1">
                <a:latin typeface="+mj-lt"/>
              </a:rPr>
              <a:t>DaemonSets</a:t>
            </a:r>
            <a:r>
              <a:rPr lang="en-US" dirty="0">
                <a:latin typeface="+mj-lt"/>
              </a:rPr>
              <a:t>, and </a:t>
            </a:r>
            <a:r>
              <a:rPr lang="en-US" dirty="0" err="1">
                <a:latin typeface="+mj-lt"/>
              </a:rPr>
              <a:t>NetworkPolicies</a:t>
            </a:r>
            <a:r>
              <a:rPr lang="en-US" dirty="0">
                <a:latin typeface="+mj-lt"/>
              </a:rPr>
              <a:t>.</a:t>
            </a:r>
          </a:p>
          <a:p>
            <a:r>
              <a:rPr lang="en-US" b="1" dirty="0">
                <a:latin typeface="+mj-lt"/>
              </a:rPr>
              <a:t>Defining Roles: </a:t>
            </a:r>
            <a:r>
              <a:rPr lang="en-US" dirty="0">
                <a:latin typeface="+mj-lt"/>
              </a:rPr>
              <a:t>You can create project-specific roles to manage application-level RBAC, which can be linked to OIDC groups and/or JWT tokens</a:t>
            </a:r>
            <a:endParaRPr lang="en-IN" dirty="0">
              <a:latin typeface="+mj-lt"/>
            </a:endParaRPr>
          </a:p>
        </p:txBody>
      </p:sp>
    </p:spTree>
    <p:extLst>
      <p:ext uri="{BB962C8B-B14F-4D97-AF65-F5344CB8AC3E}">
        <p14:creationId xmlns:p14="http://schemas.microsoft.com/office/powerpoint/2010/main" val="219697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4AF3-CD68-D0CA-60D1-600346A9697E}"/>
              </a:ext>
            </a:extLst>
          </p:cNvPr>
          <p:cNvSpPr>
            <a:spLocks noGrp="1"/>
          </p:cNvSpPr>
          <p:nvPr>
            <p:ph type="title"/>
          </p:nvPr>
        </p:nvSpPr>
        <p:spPr/>
        <p:txBody>
          <a:bodyPr/>
          <a:lstStyle/>
          <a:p>
            <a:r>
              <a:rPr lang="en-IN" dirty="0"/>
              <a:t>Default project</a:t>
            </a:r>
          </a:p>
        </p:txBody>
      </p:sp>
      <p:sp>
        <p:nvSpPr>
          <p:cNvPr id="3" name="Content Placeholder 2">
            <a:extLst>
              <a:ext uri="{FF2B5EF4-FFF2-40B4-BE49-F238E27FC236}">
                <a16:creationId xmlns:a16="http://schemas.microsoft.com/office/drawing/2014/main" id="{F3AD4927-B919-30D9-157D-9B463D3A62B8}"/>
              </a:ext>
            </a:extLst>
          </p:cNvPr>
          <p:cNvSpPr>
            <a:spLocks noGrp="1"/>
          </p:cNvSpPr>
          <p:nvPr>
            <p:ph idx="1"/>
          </p:nvPr>
        </p:nvSpPr>
        <p:spPr/>
        <p:txBody>
          <a:bodyPr>
            <a:normAutofit lnSpcReduction="10000"/>
          </a:bodyPr>
          <a:lstStyle/>
          <a:p>
            <a:r>
              <a:rPr lang="en-US" dirty="0">
                <a:latin typeface="+mj-lt"/>
              </a:rPr>
              <a:t>Every application is assigned to a specific project within Argo CD. If not explicitly specified, an application is automatically assigned to the default project. This default project is created by default and allows deployments from any source repository, to any cluster, and permits all resource kinds. </a:t>
            </a:r>
          </a:p>
          <a:p>
            <a:r>
              <a:rPr lang="en-US" dirty="0" err="1">
                <a:latin typeface="+mj-lt"/>
              </a:rPr>
              <a:t>sourceRepos</a:t>
            </a:r>
            <a:r>
              <a:rPr lang="en-US" dirty="0">
                <a:latin typeface="+mj-lt"/>
              </a:rPr>
              <a:t>: Allows deployments from any source repository ('*' wildcard).</a:t>
            </a:r>
          </a:p>
          <a:p>
            <a:r>
              <a:rPr lang="en-US" dirty="0">
                <a:latin typeface="+mj-lt"/>
              </a:rPr>
              <a:t>destinations: Permits deployment to any namespace ('*' wildcard) on any server ('*' wildcard).</a:t>
            </a:r>
            <a:r>
              <a:rPr lang="en-US" dirty="0" err="1">
                <a:latin typeface="+mj-lt"/>
              </a:rPr>
              <a:t>clusterResource</a:t>
            </a:r>
            <a:endParaRPr lang="en-US" dirty="0">
              <a:latin typeface="+mj-lt"/>
            </a:endParaRPr>
          </a:p>
          <a:p>
            <a:r>
              <a:rPr lang="en-US" dirty="0">
                <a:latin typeface="+mj-lt"/>
              </a:rPr>
              <a:t>Whitelist: Allows deployment of all resource kinds ('*' wildcard) across all groups ('*' wildcard).</a:t>
            </a:r>
            <a:endParaRPr lang="en-IN" dirty="0">
              <a:latin typeface="+mj-lt"/>
            </a:endParaRPr>
          </a:p>
        </p:txBody>
      </p:sp>
    </p:spTree>
    <p:extLst>
      <p:ext uri="{BB962C8B-B14F-4D97-AF65-F5344CB8AC3E}">
        <p14:creationId xmlns:p14="http://schemas.microsoft.com/office/powerpoint/2010/main" val="271786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FBD5-3502-EA59-8F6B-7646117CAAF5}"/>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A130784E-30AE-F2D5-2D53-D5D7CC72E910}"/>
              </a:ext>
            </a:extLst>
          </p:cNvPr>
          <p:cNvSpPr>
            <a:spLocks noGrp="1"/>
          </p:cNvSpPr>
          <p:nvPr>
            <p:ph idx="1"/>
          </p:nvPr>
        </p:nvSpPr>
        <p:spPr/>
        <p:txBody>
          <a:bodyPr>
            <a:normAutofit lnSpcReduction="10000"/>
          </a:bodyPr>
          <a:lstStyle/>
          <a:p>
            <a:pPr marL="0" indent="0">
              <a:buNone/>
            </a:pPr>
            <a:r>
              <a:rPr lang="en-IN" dirty="0"/>
              <a:t>spec:</a:t>
            </a:r>
          </a:p>
          <a:p>
            <a:pPr marL="0" indent="0">
              <a:buNone/>
            </a:pPr>
            <a:r>
              <a:rPr lang="en-IN" dirty="0"/>
              <a:t>  </a:t>
            </a:r>
            <a:r>
              <a:rPr lang="en-IN" dirty="0" err="1"/>
              <a:t>sourceRepos</a:t>
            </a:r>
            <a:r>
              <a:rPr lang="en-IN" dirty="0"/>
              <a:t>:</a:t>
            </a:r>
          </a:p>
          <a:p>
            <a:pPr marL="0" indent="0">
              <a:buNone/>
            </a:pPr>
            <a:r>
              <a:rPr lang="en-IN" dirty="0"/>
              <a:t>  - '*'</a:t>
            </a:r>
          </a:p>
          <a:p>
            <a:pPr marL="0" indent="0">
              <a:buNone/>
            </a:pPr>
            <a:r>
              <a:rPr lang="en-IN" dirty="0"/>
              <a:t>  destinations:</a:t>
            </a:r>
          </a:p>
          <a:p>
            <a:pPr marL="0" indent="0">
              <a:buNone/>
            </a:pPr>
            <a:r>
              <a:rPr lang="en-IN" dirty="0"/>
              <a:t>  - namespace: '*'</a:t>
            </a:r>
          </a:p>
          <a:p>
            <a:pPr marL="0" indent="0">
              <a:buNone/>
            </a:pPr>
            <a:r>
              <a:rPr lang="en-IN" dirty="0"/>
              <a:t>    server: '*'</a:t>
            </a:r>
          </a:p>
          <a:p>
            <a:pPr marL="0" indent="0">
              <a:buNone/>
            </a:pPr>
            <a:r>
              <a:rPr lang="en-IN" dirty="0"/>
              <a:t>  </a:t>
            </a:r>
            <a:r>
              <a:rPr lang="en-IN" dirty="0" err="1"/>
              <a:t>clusterResourceWhitelist</a:t>
            </a:r>
            <a:r>
              <a:rPr lang="en-IN" dirty="0"/>
              <a:t>:</a:t>
            </a:r>
          </a:p>
          <a:p>
            <a:pPr marL="0" indent="0">
              <a:buNone/>
            </a:pPr>
            <a:r>
              <a:rPr lang="en-IN" dirty="0"/>
              <a:t>  - group: '*'</a:t>
            </a:r>
          </a:p>
          <a:p>
            <a:pPr marL="0" indent="0">
              <a:buNone/>
            </a:pPr>
            <a:r>
              <a:rPr lang="en-IN" dirty="0"/>
              <a:t>    kind: '*'</a:t>
            </a:r>
          </a:p>
        </p:txBody>
      </p:sp>
    </p:spTree>
    <p:extLst>
      <p:ext uri="{BB962C8B-B14F-4D97-AF65-F5344CB8AC3E}">
        <p14:creationId xmlns:p14="http://schemas.microsoft.com/office/powerpoint/2010/main" val="2266620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D18F-370A-4D18-463F-177B3E3740B7}"/>
              </a:ext>
            </a:extLst>
          </p:cNvPr>
          <p:cNvSpPr>
            <a:spLocks noGrp="1"/>
          </p:cNvSpPr>
          <p:nvPr>
            <p:ph type="title"/>
          </p:nvPr>
        </p:nvSpPr>
        <p:spPr/>
        <p:txBody>
          <a:bodyPr/>
          <a:lstStyle/>
          <a:p>
            <a:r>
              <a:rPr lang="en-IN" dirty="0"/>
              <a:t>Create projects</a:t>
            </a:r>
          </a:p>
        </p:txBody>
      </p:sp>
      <p:sp>
        <p:nvSpPr>
          <p:cNvPr id="3" name="Content Placeholder 2">
            <a:extLst>
              <a:ext uri="{FF2B5EF4-FFF2-40B4-BE49-F238E27FC236}">
                <a16:creationId xmlns:a16="http://schemas.microsoft.com/office/drawing/2014/main" id="{56196A96-2099-3BA0-0581-8318AABF65AF}"/>
              </a:ext>
            </a:extLst>
          </p:cNvPr>
          <p:cNvSpPr>
            <a:spLocks noGrp="1"/>
          </p:cNvSpPr>
          <p:nvPr>
            <p:ph idx="1"/>
          </p:nvPr>
        </p:nvSpPr>
        <p:spPr/>
        <p:txBody>
          <a:bodyPr>
            <a:normAutofit fontScale="92500" lnSpcReduction="20000"/>
          </a:bodyPr>
          <a:lstStyle/>
          <a:p>
            <a:pPr marL="0" indent="0">
              <a:buNone/>
            </a:pPr>
            <a:r>
              <a:rPr lang="en-IN" dirty="0" err="1"/>
              <a:t>apiVersion</a:t>
            </a:r>
            <a:r>
              <a:rPr lang="en-IN" dirty="0"/>
              <a:t>: argoproj.io/v1alpha1</a:t>
            </a:r>
          </a:p>
          <a:p>
            <a:pPr marL="0" indent="0">
              <a:buNone/>
            </a:pPr>
            <a:r>
              <a:rPr lang="en-IN" dirty="0"/>
              <a:t>kind: </a:t>
            </a:r>
            <a:r>
              <a:rPr lang="en-IN" dirty="0" err="1"/>
              <a:t>AppProject</a:t>
            </a:r>
            <a:endParaRPr lang="en-IN" dirty="0"/>
          </a:p>
          <a:p>
            <a:pPr marL="0" indent="0">
              <a:buNone/>
            </a:pPr>
            <a:r>
              <a:rPr lang="en-IN" dirty="0"/>
              <a:t>metadata:</a:t>
            </a:r>
          </a:p>
          <a:p>
            <a:pPr marL="0" indent="0">
              <a:buNone/>
            </a:pPr>
            <a:r>
              <a:rPr lang="en-IN" dirty="0"/>
              <a:t>  name: project-alpha</a:t>
            </a:r>
          </a:p>
          <a:p>
            <a:pPr marL="0" indent="0">
              <a:buNone/>
            </a:pPr>
            <a:r>
              <a:rPr lang="en-IN" dirty="0"/>
              <a:t>spec:</a:t>
            </a:r>
          </a:p>
          <a:p>
            <a:pPr marL="0" indent="0">
              <a:buNone/>
            </a:pPr>
            <a:r>
              <a:rPr lang="en-IN" dirty="0"/>
              <a:t>  destinations:</a:t>
            </a:r>
          </a:p>
          <a:p>
            <a:pPr marL="0" indent="0">
              <a:buNone/>
            </a:pPr>
            <a:r>
              <a:rPr lang="en-IN" dirty="0"/>
              <a:t>    - namespace: </a:t>
            </a:r>
            <a:r>
              <a:rPr lang="en-IN" dirty="0" err="1"/>
              <a:t>mynamespace</a:t>
            </a:r>
            <a:endParaRPr lang="en-IN" dirty="0"/>
          </a:p>
          <a:p>
            <a:pPr marL="0" indent="0">
              <a:buNone/>
            </a:pPr>
            <a:r>
              <a:rPr lang="en-IN" dirty="0"/>
              <a:t>      server: https://kubernetes.default.svc</a:t>
            </a:r>
          </a:p>
          <a:p>
            <a:pPr marL="0" indent="0">
              <a:buNone/>
            </a:pPr>
            <a:r>
              <a:rPr lang="en-IN" dirty="0"/>
              <a:t>  </a:t>
            </a:r>
            <a:r>
              <a:rPr lang="en-IN" dirty="0" err="1"/>
              <a:t>sourceRepos</a:t>
            </a:r>
            <a:r>
              <a:rPr lang="en-IN" dirty="0"/>
              <a:t>:</a:t>
            </a:r>
          </a:p>
          <a:p>
            <a:pPr marL="0" indent="0">
              <a:buNone/>
            </a:pPr>
            <a:r>
              <a:rPr lang="en-IN" dirty="0"/>
              <a:t>    - https://github.</a:t>
            </a:r>
            <a:r>
              <a:rPr lang="en-IN"/>
              <a:t>com/amitopenwriteup/</a:t>
            </a:r>
            <a:r>
              <a:rPr lang="en-IN" dirty="0"/>
              <a:t>kubernetes.git</a:t>
            </a:r>
          </a:p>
          <a:p>
            <a:pPr marL="0" indent="0">
              <a:buNone/>
            </a:pPr>
            <a:endParaRPr lang="en-IN" dirty="0"/>
          </a:p>
        </p:txBody>
      </p:sp>
    </p:spTree>
    <p:extLst>
      <p:ext uri="{BB962C8B-B14F-4D97-AF65-F5344CB8AC3E}">
        <p14:creationId xmlns:p14="http://schemas.microsoft.com/office/powerpoint/2010/main" val="4209386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B380-9449-4EE0-EDB5-171A95195F10}"/>
              </a:ext>
            </a:extLst>
          </p:cNvPr>
          <p:cNvSpPr>
            <a:spLocks noGrp="1"/>
          </p:cNvSpPr>
          <p:nvPr>
            <p:ph type="title"/>
          </p:nvPr>
        </p:nvSpPr>
        <p:spPr/>
        <p:txBody>
          <a:bodyPr/>
          <a:lstStyle/>
          <a:p>
            <a:r>
              <a:rPr lang="en-IN" dirty="0"/>
              <a:t>cli</a:t>
            </a:r>
          </a:p>
        </p:txBody>
      </p:sp>
      <p:sp>
        <p:nvSpPr>
          <p:cNvPr id="3" name="Content Placeholder 2">
            <a:extLst>
              <a:ext uri="{FF2B5EF4-FFF2-40B4-BE49-F238E27FC236}">
                <a16:creationId xmlns:a16="http://schemas.microsoft.com/office/drawing/2014/main" id="{1C91ED38-9F71-E612-0D25-78CE4BE0A040}"/>
              </a:ext>
            </a:extLst>
          </p:cNvPr>
          <p:cNvSpPr>
            <a:spLocks noGrp="1"/>
          </p:cNvSpPr>
          <p:nvPr>
            <p:ph idx="1"/>
          </p:nvPr>
        </p:nvSpPr>
        <p:spPr/>
        <p:txBody>
          <a:bodyPr/>
          <a:lstStyle/>
          <a:p>
            <a:pPr marL="0" indent="0">
              <a:buNone/>
            </a:pPr>
            <a:r>
              <a:rPr lang="en-US" dirty="0" err="1"/>
              <a:t>argocd</a:t>
            </a:r>
            <a:r>
              <a:rPr lang="en-US" dirty="0"/>
              <a:t> </a:t>
            </a:r>
            <a:r>
              <a:rPr lang="en-US" dirty="0" err="1"/>
              <a:t>proj</a:t>
            </a:r>
            <a:r>
              <a:rPr lang="en-US" dirty="0"/>
              <a:t> create project-alpha -d https://kubernetes.default.svc,mynamespace -s https://github.com/amitopenwriteup/kubernetes.git</a:t>
            </a:r>
            <a:endParaRPr lang="en-IN" dirty="0"/>
          </a:p>
        </p:txBody>
      </p:sp>
    </p:spTree>
    <p:extLst>
      <p:ext uri="{BB962C8B-B14F-4D97-AF65-F5344CB8AC3E}">
        <p14:creationId xmlns:p14="http://schemas.microsoft.com/office/powerpoint/2010/main" val="3204567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360</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Argocd Projects</vt:lpstr>
      <vt:lpstr>Definition</vt:lpstr>
      <vt:lpstr>Features</vt:lpstr>
      <vt:lpstr>Default project</vt:lpstr>
      <vt:lpstr>..</vt:lpstr>
      <vt:lpstr>Create projects</vt:lpstr>
      <vt:lpstr>cli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8</cp:revision>
  <dcterms:created xsi:type="dcterms:W3CDTF">2024-06-26T05:28:39Z</dcterms:created>
  <dcterms:modified xsi:type="dcterms:W3CDTF">2024-07-02T04:17:11Z</dcterms:modified>
</cp:coreProperties>
</file>