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52B-B6F9-0D65-B6C3-1D2877145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F4FBF-90B6-7748-6627-2623BF429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BB59C-539E-F4DA-482E-3823ACA1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C1A4-32E7-2896-0DEE-B48398A5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D85FD-D945-F187-B50D-57B5A679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9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6C38-4FCD-72F9-F4A6-BA16B9F2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C178-ED4C-DC67-FC87-53F37889B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5A29-1CC8-201E-769C-16F7C9AE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C5B6-3F24-FD5D-C390-1EAB75B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C7A45-75A5-8683-8BC1-73727A0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3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B6CBA-86A5-AEAC-936C-FD16F1110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830EF-7DB5-4614-E95A-2483CFF87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EE7-2C31-3143-28B8-9DBA9A1C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C67E-2D69-7DDB-44E2-F7C83E08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730D-2E5F-902A-7111-F13B520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1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41C-AE1B-5E09-2CA3-8E861AA1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494F-152E-F783-836E-53072A22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CF1F-311D-6BFD-72D0-6A0A4227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97F31-763F-C41A-E624-AB079ED4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2844-A1A4-11A7-37E1-BB31B558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1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C45F-101D-4CDE-08AD-31C34499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81FD9-FB0D-AA87-6100-E929EFA4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54FE-B115-6B2D-4424-DCCC1090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87BC-9BBE-2E43-E77E-4C7DA1D62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D437A-6424-4615-3498-1A6BA7A2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7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FAF4-3876-4B46-2640-AD7DDF49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248D-F1EF-BBD3-FB20-F1D9A18AC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DAF08-2A33-57AF-BDE4-77A88A88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54C20-8E70-9406-4369-DC56AAE7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B751A-CC24-65D1-C08E-5E9DCD6E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F8D28-44A4-8919-BD58-0F26F1B2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8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58CF-312B-3A06-E6D9-0652DD6D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02556-0685-3566-38B3-1A68168DC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0FDB7-9188-3448-3A29-5F8B1FFB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FE0E3-3FB3-9DE1-8A1C-412BFFDF1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C7424-2A28-A4EA-1627-AAA4EBF18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7FD78B-7AF0-3A2C-300C-DE8AE10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0DC93-2512-8F87-62D9-5D64436B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BDF23-889B-7467-51F3-31E709FC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0FE8-AF9E-4768-0B5C-631DEBC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241157-48C7-83CC-F480-22CF908F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6E00-87BF-04D2-8759-EA774E2F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ED221-D25E-A5D5-688F-285A7B9B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9BBC-23D4-687A-4D61-33BA47BF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59D389-A9D5-DFF7-78F4-58CC40B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D2082-4DE6-C391-371A-94B5D0DF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7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2F83-4867-E0D6-10B0-02DC8AAF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62AD-CC30-CF1D-1512-E3AE041F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99E9E-A6DD-92C4-95AF-437A0AF15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A0664-F944-549D-7A09-77ADC25C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0D798-4E32-BCF9-51DC-546C7021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3A08C-0D08-C6B3-C367-6168EA0B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513B-35B7-E62B-5D8F-40417B79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A6870-59FA-09F5-6310-3E66A8A85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E4BA6-47AC-7FAC-4713-84D9BCCD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B158-7339-EA78-E227-D9D17423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82DF1-94A1-1C14-D041-CC47D1DB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127F-BE40-F950-D7D5-4651F1D3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14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AA613-D0D3-8671-0A39-CA0D8885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3864-0AEB-4BAA-659D-49716C14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3760-E504-EECA-E2B9-B798CE12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53D7-922E-4FD7-AA98-79F1C0DD1C2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CF9BA-7103-2B2C-02E0-6E34AE219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A69F-F297-701E-6FCB-BB6D86880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9F881-28D8-42C4-839C-DD3FC7A9A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9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339F-4425-97A1-8523-95D9E8AE3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EEC4A-D0A8-7133-E45B-AF076077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966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7185-D14B-FF0E-1964-47233014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5DDD-A120-7727-CD7E-45C75D5D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Helm hooks and </a:t>
            </a:r>
            <a:r>
              <a:rPr lang="en-US" sz="3600" dirty="0" err="1">
                <a:latin typeface="+mj-lt"/>
              </a:rPr>
              <a:t>ArgoCD</a:t>
            </a:r>
            <a:r>
              <a:rPr lang="en-US" sz="3600" dirty="0">
                <a:latin typeface="+mj-lt"/>
              </a:rPr>
              <a:t> hooks are both mechanisms used in Kubernetes-based environments to execute custom logic during specific lifecycle events</a:t>
            </a:r>
          </a:p>
          <a:p>
            <a:r>
              <a:rPr lang="en-US" sz="3600" dirty="0">
                <a:latin typeface="+mj-lt"/>
              </a:rPr>
              <a:t> However, they serve different purposes and are integrated differently within their respective deployment and management tools.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221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CF99-5D82-7891-F42E-AE95D15F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Helm Hooks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5230-384B-DF8A-F4FB-4313259B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Pre-install and Pre-upgrade </a:t>
            </a:r>
            <a:r>
              <a:rPr lang="en-US" dirty="0" err="1">
                <a:latin typeface="+mj-lt"/>
              </a:rPr>
              <a:t>Hooks:Executed</a:t>
            </a:r>
            <a:r>
              <a:rPr lang="en-US" dirty="0">
                <a:latin typeface="+mj-lt"/>
              </a:rPr>
              <a:t> before any resources are created or modified during installation or </a:t>
            </a:r>
            <a:r>
              <a:rPr lang="en-US" dirty="0" err="1">
                <a:latin typeface="+mj-lt"/>
              </a:rPr>
              <a:t>upgrade.Useful</a:t>
            </a:r>
            <a:r>
              <a:rPr lang="en-US" dirty="0">
                <a:latin typeface="+mj-lt"/>
              </a:rPr>
              <a:t> for tasks like provisioning infrastructure or setting up prerequisites.</a:t>
            </a:r>
          </a:p>
          <a:p>
            <a:r>
              <a:rPr lang="en-US" dirty="0">
                <a:latin typeface="+mj-lt"/>
              </a:rPr>
              <a:t>Post-install and Post-upgrade </a:t>
            </a:r>
            <a:r>
              <a:rPr lang="en-US" dirty="0" err="1">
                <a:latin typeface="+mj-lt"/>
              </a:rPr>
              <a:t>Hooks:Executed</a:t>
            </a:r>
            <a:r>
              <a:rPr lang="en-US" dirty="0">
                <a:latin typeface="+mj-lt"/>
              </a:rPr>
              <a:t> after resources are successfully created or modified during installation or </a:t>
            </a:r>
            <a:r>
              <a:rPr lang="en-US" dirty="0" err="1">
                <a:latin typeface="+mj-lt"/>
              </a:rPr>
              <a:t>upgrade.Useful</a:t>
            </a:r>
            <a:r>
              <a:rPr lang="en-US" dirty="0">
                <a:latin typeface="+mj-lt"/>
              </a:rPr>
              <a:t> for tasks like initializing applications or performing cleanup.</a:t>
            </a:r>
          </a:p>
          <a:p>
            <a:r>
              <a:rPr lang="en-US" dirty="0">
                <a:latin typeface="+mj-lt"/>
              </a:rPr>
              <a:t>Pre-delete </a:t>
            </a:r>
            <a:r>
              <a:rPr lang="en-US" dirty="0" err="1">
                <a:latin typeface="+mj-lt"/>
              </a:rPr>
              <a:t>Hooks:Executed</a:t>
            </a:r>
            <a:r>
              <a:rPr lang="en-US" dirty="0">
                <a:latin typeface="+mj-lt"/>
              </a:rPr>
              <a:t> before resources are deleted during </a:t>
            </a:r>
            <a:r>
              <a:rPr lang="en-US" dirty="0" err="1">
                <a:latin typeface="+mj-lt"/>
              </a:rPr>
              <a:t>uninstallation.Useful</a:t>
            </a:r>
            <a:r>
              <a:rPr lang="en-US" dirty="0">
                <a:latin typeface="+mj-lt"/>
              </a:rPr>
              <a:t> for tasks like exporting data or performing final cleanup actions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94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05B-6425-7475-3EB0-644FB489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E0BF9-7C70-BC60-8A1B-8A0F41AB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2513"/>
            <a:ext cx="7924800" cy="46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3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840E-4BE6-8EF8-E2E7-41B87B26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Argo CD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750EE-F752-997A-AAB7-EEF17553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+mj-lt"/>
              </a:rPr>
              <a:t>PreSync</a:t>
            </a:r>
            <a:r>
              <a:rPr lang="en-US" sz="3200" dirty="0">
                <a:latin typeface="+mj-lt"/>
              </a:rPr>
              <a:t> Hook: Executed before synchronization (deployment) of resources to the Kubernetes </a:t>
            </a:r>
            <a:r>
              <a:rPr lang="en-US" sz="3200" dirty="0" err="1">
                <a:latin typeface="+mj-lt"/>
              </a:rPr>
              <a:t>cluster.Useful</a:t>
            </a:r>
            <a:r>
              <a:rPr lang="en-US" sz="3200" dirty="0">
                <a:latin typeface="+mj-lt"/>
              </a:rPr>
              <a:t> for tasks like environment-specific configuration adjustments or validation checks.</a:t>
            </a:r>
          </a:p>
          <a:p>
            <a:r>
              <a:rPr lang="en-US" sz="3200" dirty="0" err="1">
                <a:latin typeface="+mj-lt"/>
              </a:rPr>
              <a:t>PostSync</a:t>
            </a:r>
            <a:r>
              <a:rPr lang="en-US" sz="3200" dirty="0">
                <a:latin typeface="+mj-lt"/>
              </a:rPr>
              <a:t> Hook: Executed after synchronization is </a:t>
            </a:r>
            <a:r>
              <a:rPr lang="en-US" sz="3200" dirty="0" err="1">
                <a:latin typeface="+mj-lt"/>
              </a:rPr>
              <a:t>complete.Useful</a:t>
            </a:r>
            <a:r>
              <a:rPr lang="en-US" sz="3200" dirty="0">
                <a:latin typeface="+mj-lt"/>
              </a:rPr>
              <a:t> for tasks like notifications, logging, or triggering downstream processes</a:t>
            </a:r>
            <a:r>
              <a:rPr lang="en-US" dirty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103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242E-E0AB-0026-60C3-67677A73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14416-A609-0E1E-716D-D5D0A3E9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2238314"/>
            <a:ext cx="8763000" cy="39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3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Hooks</vt:lpstr>
      <vt:lpstr>Hooks</vt:lpstr>
      <vt:lpstr>Helm Hooks Types</vt:lpstr>
      <vt:lpstr>..</vt:lpstr>
      <vt:lpstr>Argo CD Hooks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9</cp:revision>
  <dcterms:created xsi:type="dcterms:W3CDTF">2024-06-17T07:35:46Z</dcterms:created>
  <dcterms:modified xsi:type="dcterms:W3CDTF">2024-06-20T04:41:49Z</dcterms:modified>
</cp:coreProperties>
</file>