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E130-344D-7CED-2F91-F337A7ADA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42F98-34AA-EC13-3A81-71BB1ABFF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2552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59A6-CAAA-C800-6275-49CFAC67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09034-931F-B545-044F-58DB56E7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09800"/>
            <a:ext cx="8120743" cy="2464642"/>
          </a:xfrm>
        </p:spPr>
      </p:pic>
    </p:spTree>
    <p:extLst>
      <p:ext uri="{BB962C8B-B14F-4D97-AF65-F5344CB8AC3E}">
        <p14:creationId xmlns:p14="http://schemas.microsoft.com/office/powerpoint/2010/main" val="6945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DACD-3E76-4177-193D-E870DD73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CAB30-435E-C62F-2C29-56E24527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347047"/>
            <a:ext cx="6782599" cy="2787793"/>
          </a:xfrm>
        </p:spPr>
      </p:pic>
    </p:spTree>
    <p:extLst>
      <p:ext uri="{BB962C8B-B14F-4D97-AF65-F5344CB8AC3E}">
        <p14:creationId xmlns:p14="http://schemas.microsoft.com/office/powerpoint/2010/main" val="81896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34-A4CE-3650-36D2-840D6F2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ecs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6E3B8-286C-0A43-A8AF-1862699AA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458" y="2369273"/>
            <a:ext cx="7442998" cy="2743341"/>
          </a:xfrm>
        </p:spPr>
      </p:pic>
    </p:spTree>
    <p:extLst>
      <p:ext uri="{BB962C8B-B14F-4D97-AF65-F5344CB8AC3E}">
        <p14:creationId xmlns:p14="http://schemas.microsoft.com/office/powerpoint/2010/main" val="15275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311D-45AA-5B97-CC02-243F909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2CA5D-EE64-797C-24A7-8934C1FC8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85125"/>
            <a:ext cx="9989307" cy="3475445"/>
          </a:xfrm>
        </p:spPr>
      </p:pic>
    </p:spTree>
    <p:extLst>
      <p:ext uri="{BB962C8B-B14F-4D97-AF65-F5344CB8AC3E}">
        <p14:creationId xmlns:p14="http://schemas.microsoft.com/office/powerpoint/2010/main" val="2721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A2FC-4824-7091-1561-7616C28B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5948E-7243-FEB6-F9CB-D24F1B691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42" y="2407375"/>
            <a:ext cx="7565571" cy="3220539"/>
          </a:xfrm>
        </p:spPr>
      </p:pic>
    </p:spTree>
    <p:extLst>
      <p:ext uri="{BB962C8B-B14F-4D97-AF65-F5344CB8AC3E}">
        <p14:creationId xmlns:p14="http://schemas.microsoft.com/office/powerpoint/2010/main" val="39851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A3DB-3F94-2D55-0D81-F45FBF0A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DDC9-3DCF-2455-AE59-7E6B1705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32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</TotalTime>
  <Words>10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Aws ECS</vt:lpstr>
      <vt:lpstr>ECS</vt:lpstr>
      <vt:lpstr>Definition</vt:lpstr>
      <vt:lpstr>Why ecs</vt:lpstr>
      <vt:lpstr>terms</vt:lpstr>
      <vt:lpstr>..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</cp:revision>
  <dcterms:created xsi:type="dcterms:W3CDTF">2025-01-31T18:50:59Z</dcterms:created>
  <dcterms:modified xsi:type="dcterms:W3CDTF">2025-01-31T19:50:18Z</dcterms:modified>
</cp:coreProperties>
</file>