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E66D-7B64-14DB-D8F1-78FEFB899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Vpc</a:t>
            </a:r>
            <a:r>
              <a:rPr lang="en-IN" dirty="0"/>
              <a:t> [virtual private cloud]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FBCBD-8B25-22F1-129B-AADE04EF5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390135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F7C0D-140E-0B2B-7168-21AB49E6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ECE0-1461-573A-09E0-17ED41C11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 logic </a:t>
            </a:r>
            <a:r>
              <a:rPr lang="en-IN" dirty="0" err="1"/>
              <a:t>Datacenter</a:t>
            </a:r>
            <a:endParaRPr lang="en-IN" dirty="0"/>
          </a:p>
          <a:p>
            <a:r>
              <a:rPr lang="en-IN" dirty="0"/>
              <a:t>A private isolated network in </a:t>
            </a:r>
            <a:r>
              <a:rPr lang="en-IN" dirty="0" err="1"/>
              <a:t>aws</a:t>
            </a:r>
            <a:r>
              <a:rPr lang="en-IN" dirty="0"/>
              <a:t> cloud where you can launch and manage your resources.</a:t>
            </a:r>
          </a:p>
          <a:p>
            <a:r>
              <a:rPr lang="en-IN" dirty="0"/>
              <a:t>Regions</a:t>
            </a:r>
          </a:p>
          <a:p>
            <a:pPr lvl="1"/>
            <a:r>
              <a:rPr lang="en-IN" dirty="0"/>
              <a:t>Aws Region decide which location you want  your resources</a:t>
            </a:r>
          </a:p>
          <a:p>
            <a:r>
              <a:rPr lang="en-IN" dirty="0"/>
              <a:t>Each Regions will have two or more Availability Zones. Such Mumbai regions has three zones [</a:t>
            </a:r>
            <a:r>
              <a:rPr lang="en-IN" dirty="0" err="1"/>
              <a:t>a,b,c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2058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DC97-D4CA-1E7D-288A-CE6E3429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Vpc</a:t>
            </a:r>
            <a:r>
              <a:rPr lang="en-IN" dirty="0"/>
              <a:t> </a:t>
            </a:r>
            <a:r>
              <a:rPr lang="en-IN" dirty="0" err="1"/>
              <a:t>cidr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FDD46-880B-4DC1-C576-D34A1CBD2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CIDR: Classless interdomain Routing</a:t>
            </a:r>
          </a:p>
          <a:p>
            <a:r>
              <a:rPr lang="en-IN" dirty="0"/>
              <a:t>When we create </a:t>
            </a:r>
            <a:r>
              <a:rPr lang="en-IN" dirty="0" err="1"/>
              <a:t>vpc</a:t>
            </a:r>
            <a:r>
              <a:rPr lang="en-IN" dirty="0"/>
              <a:t>, we need to specify a CIDR block that defines the IP address range for entire VPC</a:t>
            </a:r>
          </a:p>
          <a:p>
            <a:r>
              <a:rPr lang="en-IN" dirty="0"/>
              <a:t>10.0.0.0/24</a:t>
            </a:r>
          </a:p>
          <a:p>
            <a:r>
              <a:rPr lang="en-IN" dirty="0"/>
              <a:t>This block will allocate 256 IP address ( usable </a:t>
            </a:r>
            <a:r>
              <a:rPr lang="en-IN" dirty="0" err="1"/>
              <a:t>ip</a:t>
            </a:r>
            <a:r>
              <a:rPr lang="en-IN" dirty="0"/>
              <a:t> range would be 24)</a:t>
            </a:r>
          </a:p>
        </p:txBody>
      </p:sp>
    </p:spTree>
    <p:extLst>
      <p:ext uri="{BB962C8B-B14F-4D97-AF65-F5344CB8AC3E}">
        <p14:creationId xmlns:p14="http://schemas.microsoft.com/office/powerpoint/2010/main" val="319642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402A-FF6D-CC17-E18E-F5E7BAFB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subnet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8951A-DA70-D487-3F9F-16A787757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Subnet is smaller segmented part of larger network that allow us to break the VPC range across multiple team</a:t>
            </a:r>
          </a:p>
          <a:p>
            <a:r>
              <a:rPr lang="en-IN" dirty="0"/>
              <a:t>10.0.0.0/24 [</a:t>
            </a:r>
            <a:r>
              <a:rPr lang="en-IN" dirty="0" err="1"/>
              <a:t>vpc</a:t>
            </a:r>
            <a:r>
              <a:rPr lang="en-IN" dirty="0"/>
              <a:t> </a:t>
            </a:r>
            <a:r>
              <a:rPr lang="en-IN" dirty="0" err="1"/>
              <a:t>cidr</a:t>
            </a:r>
            <a:r>
              <a:rPr lang="en-IN" dirty="0"/>
              <a:t>]</a:t>
            </a:r>
          </a:p>
          <a:p>
            <a:r>
              <a:rPr lang="en-IN" dirty="0" err="1"/>
              <a:t>SubnetA</a:t>
            </a:r>
            <a:r>
              <a:rPr lang="en-IN" dirty="0"/>
              <a:t>: 10.0.0.0/26</a:t>
            </a:r>
          </a:p>
          <a:p>
            <a:r>
              <a:rPr lang="en-IN" dirty="0" err="1"/>
              <a:t>SubnetB</a:t>
            </a:r>
            <a:r>
              <a:rPr lang="en-IN" dirty="0"/>
              <a:t>: 10.0.0.64/26</a:t>
            </a:r>
          </a:p>
          <a:p>
            <a:r>
              <a:rPr lang="en-IN" dirty="0" err="1"/>
              <a:t>SubnetC</a:t>
            </a:r>
            <a:r>
              <a:rPr lang="en-IN" dirty="0"/>
              <a:t>: 10.0.0.129/26	</a:t>
            </a:r>
          </a:p>
        </p:txBody>
      </p:sp>
    </p:spTree>
    <p:extLst>
      <p:ext uri="{BB962C8B-B14F-4D97-AF65-F5344CB8AC3E}">
        <p14:creationId xmlns:p14="http://schemas.microsoft.com/office/powerpoint/2010/main" val="281089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6A89-2F4E-06B2-3D9D-1287B66C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5C32-832D-8D3E-310B-BBE4A456A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route table is a set of rules, called routes that are used to determine where network traffic from your subnets or gateways directed.</a:t>
            </a:r>
          </a:p>
          <a:p>
            <a:r>
              <a:rPr lang="en-IN" dirty="0"/>
              <a:t>Each subnet in your </a:t>
            </a:r>
            <a:r>
              <a:rPr lang="en-IN" dirty="0" err="1"/>
              <a:t>vpc</a:t>
            </a:r>
            <a:r>
              <a:rPr lang="en-IN" dirty="0"/>
              <a:t> must be associated with a route table, which control the routing</a:t>
            </a:r>
          </a:p>
          <a:p>
            <a:r>
              <a:rPr lang="en-IN" dirty="0"/>
              <a:t>We can decide which subnet will allow to communicate to outside world using internet gateway</a:t>
            </a:r>
          </a:p>
          <a:p>
            <a:r>
              <a:rPr lang="en-IN" dirty="0"/>
              <a:t>Internet gateway is component that allows communication to outside world</a:t>
            </a:r>
          </a:p>
        </p:txBody>
      </p:sp>
    </p:spTree>
    <p:extLst>
      <p:ext uri="{BB962C8B-B14F-4D97-AF65-F5344CB8AC3E}">
        <p14:creationId xmlns:p14="http://schemas.microsoft.com/office/powerpoint/2010/main" val="416259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E024-08B9-E42F-531D-FDF41AB0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C2D70-93BC-614F-EA9A-3829EF351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Security groups contains network firewall rules that control inbound and outbound traffic</a:t>
            </a:r>
          </a:p>
          <a:p>
            <a:r>
              <a:rPr lang="en-IN" dirty="0"/>
              <a:t>Configured inbound rules for ssh [port 22]</a:t>
            </a:r>
          </a:p>
          <a:p>
            <a:r>
              <a:rPr lang="en-IN" dirty="0"/>
              <a:t>Network control lists [NCL] As the part of firewall rule we can allow and deny traffic.</a:t>
            </a:r>
          </a:p>
          <a:p>
            <a:r>
              <a:rPr lang="en-IN" dirty="0"/>
              <a:t>We can use NAT Gateway as well which enables instances in private subnet to connect to internet, but prevent the internets from  initiating connection to those instances</a:t>
            </a:r>
          </a:p>
        </p:txBody>
      </p:sp>
    </p:spTree>
    <p:extLst>
      <p:ext uri="{BB962C8B-B14F-4D97-AF65-F5344CB8AC3E}">
        <p14:creationId xmlns:p14="http://schemas.microsoft.com/office/powerpoint/2010/main" val="2214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B688-24AA-C199-FDF9-40499BEB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Vpc</a:t>
            </a:r>
            <a:r>
              <a:rPr lang="en-IN" dirty="0"/>
              <a:t> peering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8EFCC-073E-AD11-2EDD-717EECCA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A network connection between two </a:t>
            </a:r>
            <a:r>
              <a:rPr lang="en-IN" dirty="0" err="1"/>
              <a:t>vpc</a:t>
            </a:r>
            <a:r>
              <a:rPr lang="en-IN" dirty="0"/>
              <a:t>	that enables you to route the traffic between </a:t>
            </a:r>
            <a:r>
              <a:rPr lang="en-IN" dirty="0" err="1"/>
              <a:t>vpc</a:t>
            </a:r>
            <a:r>
              <a:rPr lang="en-IN" dirty="0"/>
              <a:t> resources.</a:t>
            </a:r>
          </a:p>
          <a:p>
            <a:pPr lvl="1"/>
            <a:r>
              <a:rPr lang="en-IN" dirty="0"/>
              <a:t>Type of connection</a:t>
            </a:r>
          </a:p>
          <a:p>
            <a:pPr lvl="2"/>
            <a:r>
              <a:rPr lang="en-IN" dirty="0"/>
              <a:t>AWS direct connect:</a:t>
            </a:r>
            <a:r>
              <a:rPr lang="en-US" dirty="0"/>
              <a:t> For big orgs, </a:t>
            </a:r>
            <a:r>
              <a:rPr lang="en-US" dirty="0" err="1"/>
              <a:t>aws</a:t>
            </a:r>
            <a:r>
              <a:rPr lang="en-US" dirty="0"/>
              <a:t> provides </a:t>
            </a:r>
            <a:r>
              <a:rPr lang="en-US" dirty="0" err="1"/>
              <a:t>aws</a:t>
            </a:r>
            <a:r>
              <a:rPr lang="en-US" dirty="0"/>
              <a:t> direct connect, a dedicated network connection from your premises to Aws</a:t>
            </a:r>
          </a:p>
          <a:p>
            <a:pPr lvl="2"/>
            <a:r>
              <a:rPr lang="en-US" dirty="0"/>
              <a:t>AWS Client VPN: Managed VPN service that enables secure remote access to </a:t>
            </a:r>
            <a:r>
              <a:rPr lang="en-US" dirty="0" err="1"/>
              <a:t>aws</a:t>
            </a:r>
            <a:r>
              <a:rPr lang="en-US" dirty="0"/>
              <a:t> resources and on-premises resources using </a:t>
            </a:r>
            <a:r>
              <a:rPr lang="en-US" dirty="0" err="1"/>
              <a:t>vpn</a:t>
            </a:r>
            <a:r>
              <a:rPr lang="en-US" dirty="0"/>
              <a:t> </a:t>
            </a:r>
            <a:r>
              <a:rPr lang="en-US"/>
              <a:t>based client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612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17</TotalTime>
  <Words>351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Vpc [virtual private cloud]</vt:lpstr>
      <vt:lpstr>overview</vt:lpstr>
      <vt:lpstr>Vpc cidr</vt:lpstr>
      <vt:lpstr>What is subnet</vt:lpstr>
      <vt:lpstr>Route table</vt:lpstr>
      <vt:lpstr>Security group</vt:lpstr>
      <vt:lpstr>Vpc peering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7</cp:revision>
  <dcterms:created xsi:type="dcterms:W3CDTF">2025-01-11T02:21:38Z</dcterms:created>
  <dcterms:modified xsi:type="dcterms:W3CDTF">2025-01-11T02:38:54Z</dcterms:modified>
</cp:coreProperties>
</file>