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5556-4532-128F-D012-1640B9E60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F2E0-594E-16BC-D0D7-514E61DB1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22508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F22-8085-CEB6-4C5E-327920F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EBDD-FB8B-27A5-F17E-E294A8888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Reserved Instances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provide you with significant discounts as compared to On-Demand Instances. With Reserved Instances you reserve instances for a specific period of time with three payment options: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No Upfront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Partial Upfront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Full Upfront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91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E9DC-8A7C-C823-B868-D107600E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ec2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37954-98C6-401F-9442-D442A503B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613" y="2016125"/>
            <a:ext cx="7425099" cy="3449638"/>
          </a:xfrm>
        </p:spPr>
      </p:pic>
    </p:spTree>
    <p:extLst>
      <p:ext uri="{BB962C8B-B14F-4D97-AF65-F5344CB8AC3E}">
        <p14:creationId xmlns:p14="http://schemas.microsoft.com/office/powerpoint/2010/main" val="342412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2B3F-5937-B5B5-356A-47E934ED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E7036-EEDF-4931-51D9-F1537C0F7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511" y="2016125"/>
            <a:ext cx="7611302" cy="3449638"/>
          </a:xfrm>
        </p:spPr>
      </p:pic>
    </p:spTree>
    <p:extLst>
      <p:ext uri="{BB962C8B-B14F-4D97-AF65-F5344CB8AC3E}">
        <p14:creationId xmlns:p14="http://schemas.microsoft.com/office/powerpoint/2010/main" val="374962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837-751F-AF34-A457-C37B9A02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D62E0-9521-3A3B-636D-269C4C364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160" y="2054932"/>
            <a:ext cx="8846005" cy="3372023"/>
          </a:xfrm>
        </p:spPr>
      </p:pic>
    </p:spTree>
    <p:extLst>
      <p:ext uri="{BB962C8B-B14F-4D97-AF65-F5344CB8AC3E}">
        <p14:creationId xmlns:p14="http://schemas.microsoft.com/office/powerpoint/2010/main" val="389724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DE67-F6F6-DF22-E321-7FE66884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7DD78-BE2A-0BDB-49AA-0B3A7B12B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831" y="2016125"/>
            <a:ext cx="7276663" cy="3449638"/>
          </a:xfrm>
        </p:spPr>
      </p:pic>
    </p:spTree>
    <p:extLst>
      <p:ext uri="{BB962C8B-B14F-4D97-AF65-F5344CB8AC3E}">
        <p14:creationId xmlns:p14="http://schemas.microsoft.com/office/powerpoint/2010/main" val="56284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3528-E5DB-BE70-D4AC-32ADA75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1D3A5-08D7-D219-5DA4-CCFE80249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2" y="2016125"/>
            <a:ext cx="9263743" cy="3449638"/>
          </a:xfrm>
        </p:spPr>
      </p:pic>
    </p:spTree>
    <p:extLst>
      <p:ext uri="{BB962C8B-B14F-4D97-AF65-F5344CB8AC3E}">
        <p14:creationId xmlns:p14="http://schemas.microsoft.com/office/powerpoint/2010/main" val="286640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8153-E8D9-F136-41BB-6EDCA8FE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8AF1B-0578-2E70-E706-C4FBDAE73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692" y="2016125"/>
            <a:ext cx="6482940" cy="3449638"/>
          </a:xfrm>
        </p:spPr>
      </p:pic>
    </p:spTree>
    <p:extLst>
      <p:ext uri="{BB962C8B-B14F-4D97-AF65-F5344CB8AC3E}">
        <p14:creationId xmlns:p14="http://schemas.microsoft.com/office/powerpoint/2010/main" val="101924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65F3-DEE3-D4CE-6D02-109283BD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D9759-7A84-EA98-49A3-575C33DF8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2016125"/>
            <a:ext cx="6641998" cy="3449638"/>
          </a:xfrm>
        </p:spPr>
      </p:pic>
    </p:spTree>
    <p:extLst>
      <p:ext uri="{BB962C8B-B14F-4D97-AF65-F5344CB8AC3E}">
        <p14:creationId xmlns:p14="http://schemas.microsoft.com/office/powerpoint/2010/main" val="278772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D2BF-186E-51D3-60DB-FCD92C2B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78AC-22F5-70AB-8E1F-B89AA4C0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explain</a:t>
            </a:r>
          </a:p>
        </p:txBody>
      </p:sp>
    </p:spTree>
    <p:extLst>
      <p:ext uri="{BB962C8B-B14F-4D97-AF65-F5344CB8AC3E}">
        <p14:creationId xmlns:p14="http://schemas.microsoft.com/office/powerpoint/2010/main" val="287704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FF6-114C-8123-DB3C-D425B582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1073-CF43-6490-BEB6-F9B886E3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 instance is a virtual server for running applications on Amazon’s EC2.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It can also be understood like a tiny part of a larger computer, a tiny part which has its own Hard drive, network connection, OS etc. But it is actually all virtual.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You can have multiple “tiny” computers on a single physical machine, and all these tiny machines are called Instances.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09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78CD-A708-5D0F-906B-8504A9E0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57FC7-DBD0-2506-E3BC-2F9A1F2D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applications that require a balance of performance and cost.</a:t>
            </a:r>
          </a:p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email responding systems, where you need a prompt response as well as it should be cost-effective since it doesn’t require much processing.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t2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m4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m3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81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9804-E4FB-7DBE-0314-8CBB0F5C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242424"/>
                </a:solidFill>
                <a:effectLst/>
                <a:latin typeface="source-serif-pro"/>
              </a:rPr>
              <a:t> Compute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8BCA-F195-613A-508A-5823462E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applications that require a lot of processing from the CPU.</a:t>
            </a:r>
          </a:p>
          <a:p>
            <a:pPr algn="l">
              <a:lnSpc>
                <a:spcPts val="24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analysis of data from a stream of data, like a Twitter stream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c4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c3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3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D7AC-8D51-6B35-D53F-BCA5D4D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1" dirty="0">
                <a:solidFill>
                  <a:srgbClr val="242424"/>
                </a:solidFill>
                <a:effectLst/>
                <a:latin typeface="source-serif-pro"/>
              </a:rPr>
              <a:t>Memory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9AE9-CEDE-356F-714D-F2D4DC91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applications that are heavy in nature, therefore, require a lot of RAM.</a:t>
            </a:r>
          </a:p>
          <a:p>
            <a:pPr algn="l">
              <a:lnSpc>
                <a:spcPts val="24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when your system needs a lot of applications running in the background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i.e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multitasking.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r3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x1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73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212A-F42C-4B5F-0412-C218FBFC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242424"/>
                </a:solidFill>
                <a:effectLst/>
                <a:latin typeface="source-serif-pro"/>
              </a:rPr>
              <a:t> Storage Instances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96C3-4B84-4905-1247-F3B33ADA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applications that are huge in size or have a data set that occupies a lot of space.</a:t>
            </a:r>
          </a:p>
          <a:p>
            <a:pPr algn="l">
              <a:lnSpc>
                <a:spcPts val="24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When your application is of huge size.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i2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d2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19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3034-DFA5-4F18-C78C-2D75A07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Gpu</a:t>
            </a:r>
            <a:r>
              <a:rPr lang="en-IN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B17E-2584-871A-3A49-A085802A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applications that require some heavy graphics rendering.</a:t>
            </a:r>
          </a:p>
          <a:p>
            <a:pPr algn="l">
              <a:lnSpc>
                <a:spcPts val="24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E.g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3D modeling etc.</a:t>
            </a:r>
          </a:p>
          <a:p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g2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81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1A18-26BD-E635-CF74-7459143B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DD22-B9DF-E937-91AF-201403EB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this AWS EC2 Tutorial, let’s start with the free things first!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AWS EC2 free tier allows 750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hrs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of t2.micro instance usage per month!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free tier for EC2 is valid for 1 year from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SignUp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of your AWS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99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BC09-F395-28AD-40E0-42DD7FC4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1AAC-9D25-D392-1DF2-812D9B60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Spot Instances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is a pricing option which enables you to bid on unused EC2 instances. The hourly price for a Spot Instance is set by AWS EC2, and it fluctuates according to the availability of the instances in a specific Availability Zone.</a:t>
            </a:r>
          </a:p>
          <a:p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On-Demand Instances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are used when you want to pay for the hour, with no long-term commitments and upfront payments. They are useful for applications that may have unpredictable workloads or for test applications that are being deployed for the first time.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49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</TotalTime>
  <Words>434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source-serif-pro</vt:lpstr>
      <vt:lpstr>Gallery</vt:lpstr>
      <vt:lpstr>ec2</vt:lpstr>
      <vt:lpstr>instance</vt:lpstr>
      <vt:lpstr>General instance</vt:lpstr>
      <vt:lpstr> Compute Instances</vt:lpstr>
      <vt:lpstr>Memory Instances</vt:lpstr>
      <vt:lpstr> Storage Instances</vt:lpstr>
      <vt:lpstr>Gpu instance</vt:lpstr>
      <vt:lpstr>pricing</vt:lpstr>
      <vt:lpstr>Some terms</vt:lpstr>
      <vt:lpstr>..</vt:lpstr>
      <vt:lpstr>ec2 dashboard</vt:lpstr>
      <vt:lpstr>..</vt:lpstr>
      <vt:lpstr>..</vt:lpstr>
      <vt:lpstr>..</vt:lpstr>
      <vt:lpstr>..</vt:lpstr>
      <vt:lpstr>..</vt:lpstr>
      <vt:lpstr>..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9</cp:revision>
  <dcterms:created xsi:type="dcterms:W3CDTF">2025-01-04T14:38:29Z</dcterms:created>
  <dcterms:modified xsi:type="dcterms:W3CDTF">2025-01-04T15:27:41Z</dcterms:modified>
</cp:coreProperties>
</file>