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E154-C131-F58C-9816-9549AF4AA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trusted advisor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C2F9F-2848-86A8-7B24-09F9D29DEB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76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5D3F-64BC-444A-3999-294AC9F4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939A-33D6-80D0-5A25-40EA04E7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AWS Trusted Advisor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provides recommendations to follow best practices by checking your account. It helps to optimize your AWS account by checking the Fault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Tolerance,improve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performance and security, reduce cost and monitoring service quotas.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5D27F-728B-66AC-3FF8-6B9CBCB6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6" y="3120838"/>
            <a:ext cx="7569589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CE8-BDA0-01EF-26FF-B5AD0BE0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8774-5529-2DAA-B968-38D22490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Cost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Optimiztion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It helps you to reduce the cost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analyse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usage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spended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money for services. Ex: un-used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resources,idle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DB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instances,under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-utilized EBS volumes, excessive timeout in lambda functions.</a:t>
            </a:r>
          </a:p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Performance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It helps to improve the performance of services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analysing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usage and configurations. Ex: EBS throughput and latency, configurations on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cloudfront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</a:t>
            </a:r>
          </a:p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Security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It helps to secure your AWS environment. Ex: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securiy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group risks, exposed access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keys,unnecessary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S3 bucket permissions.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5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9F5D-3372-9017-5CAF-401CADFD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457A-8792-8B45-6CFD-8D1C7BE0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Fault Tolerance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improve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reliablity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of your AWS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services.Ex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auto scaling, disabled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availablity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zones, deleted health checks on route 53,disabled RDS backups.</a:t>
            </a:r>
          </a:p>
          <a:p>
            <a:pPr algn="l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Service Quota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used to create more resources in your AWS account. Trusted Advisor will guide you when you reach more than 80% of quota.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Recommendations are grouped into 3 categories. They are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“Green”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means no problem detected,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“Orange”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means investigation recommended,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“Red” 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means Action recommended.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6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2BBD-FEEA-6CFB-D538-961995F3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8ACF6-894D-9C02-0C65-CA11B2343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145" y="2016125"/>
            <a:ext cx="9194035" cy="3449638"/>
          </a:xfrm>
        </p:spPr>
      </p:pic>
    </p:spTree>
    <p:extLst>
      <p:ext uri="{BB962C8B-B14F-4D97-AF65-F5344CB8AC3E}">
        <p14:creationId xmlns:p14="http://schemas.microsoft.com/office/powerpoint/2010/main" val="27411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7387-DC0F-4DAD-F23A-D8AC582F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90D24-B2BD-19D7-7AED-3658618A5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752" y="2823322"/>
            <a:ext cx="9150820" cy="1835244"/>
          </a:xfrm>
        </p:spPr>
      </p:pic>
    </p:spTree>
    <p:extLst>
      <p:ext uri="{BB962C8B-B14F-4D97-AF65-F5344CB8AC3E}">
        <p14:creationId xmlns:p14="http://schemas.microsoft.com/office/powerpoint/2010/main" val="1447976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</TotalTime>
  <Words>231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source-serif-pro</vt:lpstr>
      <vt:lpstr>Gallery</vt:lpstr>
      <vt:lpstr>Aws trusted advisor</vt:lpstr>
      <vt:lpstr>definition</vt:lpstr>
      <vt:lpstr>recommendation</vt:lpstr>
      <vt:lpstr>..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3</cp:revision>
  <dcterms:created xsi:type="dcterms:W3CDTF">2025-02-01T03:16:41Z</dcterms:created>
  <dcterms:modified xsi:type="dcterms:W3CDTF">2025-02-01T03:19:55Z</dcterms:modified>
</cp:coreProperties>
</file>