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97FF-95D9-D8B8-48E6-49085D186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4A5A5-783D-BD5F-7C7F-20AB7A09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68D8-5D45-B61F-089D-C7567CED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58FE-3901-403F-6681-58B51F6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CA53-D64B-6B20-6C51-9255B910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6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0505-E4CB-BAF0-C54B-D581DA06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3CCCE-070D-27BA-DE0F-F4B90A0AA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411F-3751-67DB-28D7-6409DCB0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9F7C-8C5E-8350-B439-C8E5CFC2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9ED6-40B7-13E1-AFB0-16A42050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1558A-3903-F7BC-4D8D-0F618B7B8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A47EC-0A7B-DB98-6FD1-087143AC0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745E-8041-87F3-6B8B-914AEEC4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398B-382C-DE49-1127-8E081AD8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11DD-5AB5-A679-60AE-917E2065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56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2C48-B88F-3881-F20C-07D6BE1B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48E5-66F2-9FFA-E3C2-910E7246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D38F-D606-A744-9D7D-47C63913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C35FB-E49F-2DA6-189C-690A51EB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23A4-82D4-E935-B0D1-9B6C143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F3AC-E397-13C9-B8FF-D3DE7EF3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10DD2-1378-C929-99A6-B20E223D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A996-14F0-C03B-5D5D-D4BB1CD9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1744-CBF5-7927-AE2E-CC33C49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8FED-5A7A-C3C6-B0B1-6321FC94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5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E20A-B7EF-171C-3303-0B5E2AD7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A534-3131-5C7A-4698-4ABD2E4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78FA8-16E3-B01F-2649-1BECE9F0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9FD0-9766-DB1C-1170-C7C7C3F8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39442-EC9D-4B24-106F-E464CD75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3D12C-3109-B2B2-204D-E5C40B9E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0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18B-F7EA-2D4D-D7D7-7D780F23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01DA5-A584-B07B-165A-45270EE62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196B0-763C-5724-9D1A-5F095026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AC510-9D44-5DB0-2D92-3FADE4FA7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5F2BF-ADE8-5E7B-017A-AE1460588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C34DB-0310-D516-9A5F-629746C8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A17B4-04EE-3CB1-7CB3-70B186C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FCE3-40D3-E06E-88F7-D616FD0E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8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CE8F-72A3-F05B-C371-6751D154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37E47-D6CC-AB51-35F0-D03FBA9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F5F5-7119-F071-2C2B-7D31EF21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A2BE1-D643-21E7-A039-240D028F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1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5F1EE-6B6B-23C4-5264-6CFCF124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45A5-CAD0-4F17-88F6-DC06F77A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EF68C-5AD8-6170-E5C3-EEC63147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9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8781-2F94-8708-302E-B929FA8D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6654-2FE4-6A05-5C32-3130BE59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26396-ECCF-F582-FF85-808E82833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382C6-909A-FB3D-1248-F803C0A0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8094-145D-FF2B-5E04-B29EEFD9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3FD24-F3DA-D99C-0E2E-13CD67EB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9056-9A99-54E3-76D5-45B2F1D4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BF379-FD1D-2349-508F-1F5B88BF1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06F28-9D60-7B62-2786-D6733FAE4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A1677-0646-78B9-5AF3-7FC6A54C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48EB2-0EE2-D24D-44F8-4D07DBCD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C9A0-5503-D079-77C7-2659F02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C9F0A-1A6B-267F-D689-CBC4430D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941F6-7228-8150-4DEA-0C106DFC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4545-B7F8-2CA9-6666-42E6B5CED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4BF9-D790-4853-B8D6-A0A8F11DF32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1FA4-3D01-BB87-B09C-482A7995C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5AD4-9F1C-DEB4-3BDF-F40B60DB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D949-5868-4A4A-AAAE-54C052C97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7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8135-4467-BFC3-9047-84150B14C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Artifactory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EF35B-E200-358B-7F97-83BC4EA0E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42911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8C40-8FA8-A5D4-9D4D-6809A929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E26-E3CA-A7A4-14BD-606946AD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Artifacts enables developers to efficiently manage all their dependencies from one place. </a:t>
            </a:r>
          </a:p>
          <a:p>
            <a:r>
              <a:rPr lang="en-US" dirty="0"/>
              <a:t>With Azure Artifacts, developers can publish packages to their feeds and share them within their team, across organizations, and even publicly across the internet.</a:t>
            </a:r>
          </a:p>
          <a:p>
            <a:r>
              <a:rPr lang="en-US" dirty="0"/>
              <a:t>Azure Artifacts if you need to share packages within the same team, across organizations, or even publicly.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19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135F-C3CB-FA27-D7B8-F9D00E44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B3267-656D-65F0-B53D-104F50A35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785258"/>
            <a:ext cx="7856024" cy="4302554"/>
          </a:xfrm>
        </p:spPr>
      </p:pic>
    </p:spTree>
    <p:extLst>
      <p:ext uri="{BB962C8B-B14F-4D97-AF65-F5344CB8AC3E}">
        <p14:creationId xmlns:p14="http://schemas.microsoft.com/office/powerpoint/2010/main" val="16218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7768-E5A8-5AB4-335B-FF84B464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E439F-C402-34D3-7B1D-2291986B9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727" y="2121597"/>
            <a:ext cx="8674546" cy="3759393"/>
          </a:xfrm>
        </p:spPr>
      </p:pic>
    </p:spTree>
    <p:extLst>
      <p:ext uri="{BB962C8B-B14F-4D97-AF65-F5344CB8AC3E}">
        <p14:creationId xmlns:p14="http://schemas.microsoft.com/office/powerpoint/2010/main" val="346907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5A5A-C059-EC39-E9EB-52F5E7FF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5B6E-466B-F537-A408-7E7BB5CE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- task: PublishBuildArtifacts@1</a:t>
            </a:r>
          </a:p>
          <a:p>
            <a:pPr marL="0" indent="0">
              <a:buNone/>
            </a:pPr>
            <a:r>
              <a:rPr lang="en-US" dirty="0"/>
              <a:t>      inputs: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PathtoPublish</a:t>
            </a:r>
            <a:r>
              <a:rPr lang="en-US" dirty="0"/>
              <a:t>: '/home/</a:t>
            </a:r>
            <a:r>
              <a:rPr lang="en-US" dirty="0" err="1"/>
              <a:t>amit</a:t>
            </a:r>
            <a:r>
              <a:rPr lang="en-US" dirty="0"/>
              <a:t>/drop'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ArtifactName</a:t>
            </a:r>
            <a:r>
              <a:rPr lang="en-US" dirty="0"/>
              <a:t>: 'amit0682'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publishLocation</a:t>
            </a:r>
            <a:r>
              <a:rPr lang="en-US" dirty="0"/>
              <a:t>: 'Container’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Specifies where to publish the artifacts. </a:t>
            </a:r>
            <a:r>
              <a:rPr lang="en-US"/>
              <a:t>In this case, it's set to 'Container', indicating that artifacts will be published to a container in Azure Pipelines.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56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Azure Artifactory</vt:lpstr>
      <vt:lpstr>Overview</vt:lpstr>
      <vt:lpstr>..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Artifactory</dc:title>
  <dc:creator>john test</dc:creator>
  <cp:lastModifiedBy>john test</cp:lastModifiedBy>
  <cp:revision>6</cp:revision>
  <dcterms:created xsi:type="dcterms:W3CDTF">2024-04-13T14:25:58Z</dcterms:created>
  <dcterms:modified xsi:type="dcterms:W3CDTF">2024-05-08T03:21:37Z</dcterms:modified>
</cp:coreProperties>
</file>