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067B-1668-304F-5F7C-62BC876EA4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EADBBB-9CCD-C5C2-EB02-B22353B19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602813-7098-0C03-F22B-C799FB90CA10}"/>
              </a:ext>
            </a:extLst>
          </p:cNvPr>
          <p:cNvSpPr>
            <a:spLocks noGrp="1"/>
          </p:cNvSpPr>
          <p:nvPr>
            <p:ph type="dt" sz="half" idx="10"/>
          </p:nvPr>
        </p:nvSpPr>
        <p:spPr/>
        <p:txBody>
          <a:bodyPr/>
          <a:lstStyle/>
          <a:p>
            <a:fld id="{28B844E6-33FA-4572-BB60-41A56F37FDF3}" type="datetimeFigureOut">
              <a:rPr lang="en-IN" smtClean="0"/>
              <a:t>13-04-2024</a:t>
            </a:fld>
            <a:endParaRPr lang="en-IN"/>
          </a:p>
        </p:txBody>
      </p:sp>
      <p:sp>
        <p:nvSpPr>
          <p:cNvPr id="5" name="Footer Placeholder 4">
            <a:extLst>
              <a:ext uri="{FF2B5EF4-FFF2-40B4-BE49-F238E27FC236}">
                <a16:creationId xmlns:a16="http://schemas.microsoft.com/office/drawing/2014/main" id="{AFAEE379-77F4-46EB-6C78-BD7C3AC801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46867B-8109-8193-2889-364B971AF0F3}"/>
              </a:ext>
            </a:extLst>
          </p:cNvPr>
          <p:cNvSpPr>
            <a:spLocks noGrp="1"/>
          </p:cNvSpPr>
          <p:nvPr>
            <p:ph type="sldNum" sz="quarter" idx="12"/>
          </p:nvPr>
        </p:nvSpPr>
        <p:spPr/>
        <p:txBody>
          <a:bodyPr/>
          <a:lstStyle/>
          <a:p>
            <a:fld id="{227FCA7B-54B5-4AF5-A056-E5FB580E08FE}" type="slidenum">
              <a:rPr lang="en-IN" smtClean="0"/>
              <a:t>‹#›</a:t>
            </a:fld>
            <a:endParaRPr lang="en-IN"/>
          </a:p>
        </p:txBody>
      </p:sp>
    </p:spTree>
    <p:extLst>
      <p:ext uri="{BB962C8B-B14F-4D97-AF65-F5344CB8AC3E}">
        <p14:creationId xmlns:p14="http://schemas.microsoft.com/office/powerpoint/2010/main" val="141077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58D7-0CB4-6ABA-2A9D-D3ECE84F5F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BE2EC0-8F94-4D23-3398-1F485764E1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ED1D90-B6BC-9953-B30C-564257BEFFE7}"/>
              </a:ext>
            </a:extLst>
          </p:cNvPr>
          <p:cNvSpPr>
            <a:spLocks noGrp="1"/>
          </p:cNvSpPr>
          <p:nvPr>
            <p:ph type="dt" sz="half" idx="10"/>
          </p:nvPr>
        </p:nvSpPr>
        <p:spPr/>
        <p:txBody>
          <a:bodyPr/>
          <a:lstStyle/>
          <a:p>
            <a:fld id="{28B844E6-33FA-4572-BB60-41A56F37FDF3}" type="datetimeFigureOut">
              <a:rPr lang="en-IN" smtClean="0"/>
              <a:t>13-04-2024</a:t>
            </a:fld>
            <a:endParaRPr lang="en-IN"/>
          </a:p>
        </p:txBody>
      </p:sp>
      <p:sp>
        <p:nvSpPr>
          <p:cNvPr id="5" name="Footer Placeholder 4">
            <a:extLst>
              <a:ext uri="{FF2B5EF4-FFF2-40B4-BE49-F238E27FC236}">
                <a16:creationId xmlns:a16="http://schemas.microsoft.com/office/drawing/2014/main" id="{8DB7ECFE-E75D-DBCC-6C81-9DDB85BA3E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FBD395-F0E3-E3EF-5B5B-546C06B4B45E}"/>
              </a:ext>
            </a:extLst>
          </p:cNvPr>
          <p:cNvSpPr>
            <a:spLocks noGrp="1"/>
          </p:cNvSpPr>
          <p:nvPr>
            <p:ph type="sldNum" sz="quarter" idx="12"/>
          </p:nvPr>
        </p:nvSpPr>
        <p:spPr/>
        <p:txBody>
          <a:bodyPr/>
          <a:lstStyle/>
          <a:p>
            <a:fld id="{227FCA7B-54B5-4AF5-A056-E5FB580E08FE}" type="slidenum">
              <a:rPr lang="en-IN" smtClean="0"/>
              <a:t>‹#›</a:t>
            </a:fld>
            <a:endParaRPr lang="en-IN"/>
          </a:p>
        </p:txBody>
      </p:sp>
    </p:spTree>
    <p:extLst>
      <p:ext uri="{BB962C8B-B14F-4D97-AF65-F5344CB8AC3E}">
        <p14:creationId xmlns:p14="http://schemas.microsoft.com/office/powerpoint/2010/main" val="1589556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84B143-5B1F-99CF-4311-FC4112746C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98AC2A-8396-9DE6-6D9B-67A3D4F6BF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0C48F8-AFD0-6EB3-454D-B47DE5C1F9C5}"/>
              </a:ext>
            </a:extLst>
          </p:cNvPr>
          <p:cNvSpPr>
            <a:spLocks noGrp="1"/>
          </p:cNvSpPr>
          <p:nvPr>
            <p:ph type="dt" sz="half" idx="10"/>
          </p:nvPr>
        </p:nvSpPr>
        <p:spPr/>
        <p:txBody>
          <a:bodyPr/>
          <a:lstStyle/>
          <a:p>
            <a:fld id="{28B844E6-33FA-4572-BB60-41A56F37FDF3}" type="datetimeFigureOut">
              <a:rPr lang="en-IN" smtClean="0"/>
              <a:t>13-04-2024</a:t>
            </a:fld>
            <a:endParaRPr lang="en-IN"/>
          </a:p>
        </p:txBody>
      </p:sp>
      <p:sp>
        <p:nvSpPr>
          <p:cNvPr id="5" name="Footer Placeholder 4">
            <a:extLst>
              <a:ext uri="{FF2B5EF4-FFF2-40B4-BE49-F238E27FC236}">
                <a16:creationId xmlns:a16="http://schemas.microsoft.com/office/drawing/2014/main" id="{D5303FAF-5183-3852-17AD-D590A3F342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9584EB-9D44-41CA-7799-1286265D266F}"/>
              </a:ext>
            </a:extLst>
          </p:cNvPr>
          <p:cNvSpPr>
            <a:spLocks noGrp="1"/>
          </p:cNvSpPr>
          <p:nvPr>
            <p:ph type="sldNum" sz="quarter" idx="12"/>
          </p:nvPr>
        </p:nvSpPr>
        <p:spPr/>
        <p:txBody>
          <a:bodyPr/>
          <a:lstStyle/>
          <a:p>
            <a:fld id="{227FCA7B-54B5-4AF5-A056-E5FB580E08FE}" type="slidenum">
              <a:rPr lang="en-IN" smtClean="0"/>
              <a:t>‹#›</a:t>
            </a:fld>
            <a:endParaRPr lang="en-IN"/>
          </a:p>
        </p:txBody>
      </p:sp>
    </p:spTree>
    <p:extLst>
      <p:ext uri="{BB962C8B-B14F-4D97-AF65-F5344CB8AC3E}">
        <p14:creationId xmlns:p14="http://schemas.microsoft.com/office/powerpoint/2010/main" val="3299569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0668-C440-5C23-53E1-A284223F4F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ADA492-4C08-3819-55C5-1D77024E5E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70AC48-EAD0-94A1-DF17-6977188D3ED0}"/>
              </a:ext>
            </a:extLst>
          </p:cNvPr>
          <p:cNvSpPr>
            <a:spLocks noGrp="1"/>
          </p:cNvSpPr>
          <p:nvPr>
            <p:ph type="dt" sz="half" idx="10"/>
          </p:nvPr>
        </p:nvSpPr>
        <p:spPr/>
        <p:txBody>
          <a:bodyPr/>
          <a:lstStyle/>
          <a:p>
            <a:fld id="{28B844E6-33FA-4572-BB60-41A56F37FDF3}" type="datetimeFigureOut">
              <a:rPr lang="en-IN" smtClean="0"/>
              <a:t>13-04-2024</a:t>
            </a:fld>
            <a:endParaRPr lang="en-IN"/>
          </a:p>
        </p:txBody>
      </p:sp>
      <p:sp>
        <p:nvSpPr>
          <p:cNvPr id="5" name="Footer Placeholder 4">
            <a:extLst>
              <a:ext uri="{FF2B5EF4-FFF2-40B4-BE49-F238E27FC236}">
                <a16:creationId xmlns:a16="http://schemas.microsoft.com/office/drawing/2014/main" id="{B20CB559-9254-87C8-E45B-20A343FA1F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D1AC1E-F721-270B-1264-3A3ECA245CB9}"/>
              </a:ext>
            </a:extLst>
          </p:cNvPr>
          <p:cNvSpPr>
            <a:spLocks noGrp="1"/>
          </p:cNvSpPr>
          <p:nvPr>
            <p:ph type="sldNum" sz="quarter" idx="12"/>
          </p:nvPr>
        </p:nvSpPr>
        <p:spPr/>
        <p:txBody>
          <a:bodyPr/>
          <a:lstStyle/>
          <a:p>
            <a:fld id="{227FCA7B-54B5-4AF5-A056-E5FB580E08FE}" type="slidenum">
              <a:rPr lang="en-IN" smtClean="0"/>
              <a:t>‹#›</a:t>
            </a:fld>
            <a:endParaRPr lang="en-IN"/>
          </a:p>
        </p:txBody>
      </p:sp>
    </p:spTree>
    <p:extLst>
      <p:ext uri="{BB962C8B-B14F-4D97-AF65-F5344CB8AC3E}">
        <p14:creationId xmlns:p14="http://schemas.microsoft.com/office/powerpoint/2010/main" val="188812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CEF3-5D96-A979-04FC-F08299968E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9DF175-7451-A213-FA6A-63CC9965E5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5DEB36-2FF6-8BDD-2DC7-BE031388A806}"/>
              </a:ext>
            </a:extLst>
          </p:cNvPr>
          <p:cNvSpPr>
            <a:spLocks noGrp="1"/>
          </p:cNvSpPr>
          <p:nvPr>
            <p:ph type="dt" sz="half" idx="10"/>
          </p:nvPr>
        </p:nvSpPr>
        <p:spPr/>
        <p:txBody>
          <a:bodyPr/>
          <a:lstStyle/>
          <a:p>
            <a:fld id="{28B844E6-33FA-4572-BB60-41A56F37FDF3}" type="datetimeFigureOut">
              <a:rPr lang="en-IN" smtClean="0"/>
              <a:t>13-04-2024</a:t>
            </a:fld>
            <a:endParaRPr lang="en-IN"/>
          </a:p>
        </p:txBody>
      </p:sp>
      <p:sp>
        <p:nvSpPr>
          <p:cNvPr id="5" name="Footer Placeholder 4">
            <a:extLst>
              <a:ext uri="{FF2B5EF4-FFF2-40B4-BE49-F238E27FC236}">
                <a16:creationId xmlns:a16="http://schemas.microsoft.com/office/drawing/2014/main" id="{6CF1274A-0CD3-2F24-A388-697449C784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CDD845-1584-8A6A-DC03-967DB9AFEECB}"/>
              </a:ext>
            </a:extLst>
          </p:cNvPr>
          <p:cNvSpPr>
            <a:spLocks noGrp="1"/>
          </p:cNvSpPr>
          <p:nvPr>
            <p:ph type="sldNum" sz="quarter" idx="12"/>
          </p:nvPr>
        </p:nvSpPr>
        <p:spPr/>
        <p:txBody>
          <a:bodyPr/>
          <a:lstStyle/>
          <a:p>
            <a:fld id="{227FCA7B-54B5-4AF5-A056-E5FB580E08FE}" type="slidenum">
              <a:rPr lang="en-IN" smtClean="0"/>
              <a:t>‹#›</a:t>
            </a:fld>
            <a:endParaRPr lang="en-IN"/>
          </a:p>
        </p:txBody>
      </p:sp>
    </p:spTree>
    <p:extLst>
      <p:ext uri="{BB962C8B-B14F-4D97-AF65-F5344CB8AC3E}">
        <p14:creationId xmlns:p14="http://schemas.microsoft.com/office/powerpoint/2010/main" val="1416447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E5DE-E6C7-09E4-B984-5E29B00D14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168E6E-CBD0-C723-23BF-C758B263C3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CE75D3-6216-CBE6-5955-892CAD9A86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758BF1-816A-70C4-9FE7-3C220BBFD29D}"/>
              </a:ext>
            </a:extLst>
          </p:cNvPr>
          <p:cNvSpPr>
            <a:spLocks noGrp="1"/>
          </p:cNvSpPr>
          <p:nvPr>
            <p:ph type="dt" sz="half" idx="10"/>
          </p:nvPr>
        </p:nvSpPr>
        <p:spPr/>
        <p:txBody>
          <a:bodyPr/>
          <a:lstStyle/>
          <a:p>
            <a:fld id="{28B844E6-33FA-4572-BB60-41A56F37FDF3}" type="datetimeFigureOut">
              <a:rPr lang="en-IN" smtClean="0"/>
              <a:t>13-04-2024</a:t>
            </a:fld>
            <a:endParaRPr lang="en-IN"/>
          </a:p>
        </p:txBody>
      </p:sp>
      <p:sp>
        <p:nvSpPr>
          <p:cNvPr id="6" name="Footer Placeholder 5">
            <a:extLst>
              <a:ext uri="{FF2B5EF4-FFF2-40B4-BE49-F238E27FC236}">
                <a16:creationId xmlns:a16="http://schemas.microsoft.com/office/drawing/2014/main" id="{1B6DB71B-D3F5-9F9B-91EA-9E4F305172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306F32-C335-C399-14EC-1FB28EBBE293}"/>
              </a:ext>
            </a:extLst>
          </p:cNvPr>
          <p:cNvSpPr>
            <a:spLocks noGrp="1"/>
          </p:cNvSpPr>
          <p:nvPr>
            <p:ph type="sldNum" sz="quarter" idx="12"/>
          </p:nvPr>
        </p:nvSpPr>
        <p:spPr/>
        <p:txBody>
          <a:bodyPr/>
          <a:lstStyle/>
          <a:p>
            <a:fld id="{227FCA7B-54B5-4AF5-A056-E5FB580E08FE}" type="slidenum">
              <a:rPr lang="en-IN" smtClean="0"/>
              <a:t>‹#›</a:t>
            </a:fld>
            <a:endParaRPr lang="en-IN"/>
          </a:p>
        </p:txBody>
      </p:sp>
    </p:spTree>
    <p:extLst>
      <p:ext uri="{BB962C8B-B14F-4D97-AF65-F5344CB8AC3E}">
        <p14:creationId xmlns:p14="http://schemas.microsoft.com/office/powerpoint/2010/main" val="427967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B34F-2BB1-EEE0-A81A-DD77A27CCD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C1EC83-3AD0-B525-490B-7999507871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DC61C0-D178-1425-AF88-5043F5C358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75B969-D3D5-B126-0F76-8AE560DB4B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E46BD3-EFC8-8937-3D8D-4613BEDC9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EE16D1-BD1C-F3FD-B24C-DD4E6B7B0C85}"/>
              </a:ext>
            </a:extLst>
          </p:cNvPr>
          <p:cNvSpPr>
            <a:spLocks noGrp="1"/>
          </p:cNvSpPr>
          <p:nvPr>
            <p:ph type="dt" sz="half" idx="10"/>
          </p:nvPr>
        </p:nvSpPr>
        <p:spPr/>
        <p:txBody>
          <a:bodyPr/>
          <a:lstStyle/>
          <a:p>
            <a:fld id="{28B844E6-33FA-4572-BB60-41A56F37FDF3}" type="datetimeFigureOut">
              <a:rPr lang="en-IN" smtClean="0"/>
              <a:t>13-04-2024</a:t>
            </a:fld>
            <a:endParaRPr lang="en-IN"/>
          </a:p>
        </p:txBody>
      </p:sp>
      <p:sp>
        <p:nvSpPr>
          <p:cNvPr id="8" name="Footer Placeholder 7">
            <a:extLst>
              <a:ext uri="{FF2B5EF4-FFF2-40B4-BE49-F238E27FC236}">
                <a16:creationId xmlns:a16="http://schemas.microsoft.com/office/drawing/2014/main" id="{4702515A-3CD6-4EF5-4490-F2628FC0A7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3DDAB0-8CCB-920F-545B-B413BF5F3783}"/>
              </a:ext>
            </a:extLst>
          </p:cNvPr>
          <p:cNvSpPr>
            <a:spLocks noGrp="1"/>
          </p:cNvSpPr>
          <p:nvPr>
            <p:ph type="sldNum" sz="quarter" idx="12"/>
          </p:nvPr>
        </p:nvSpPr>
        <p:spPr/>
        <p:txBody>
          <a:bodyPr/>
          <a:lstStyle/>
          <a:p>
            <a:fld id="{227FCA7B-54B5-4AF5-A056-E5FB580E08FE}" type="slidenum">
              <a:rPr lang="en-IN" smtClean="0"/>
              <a:t>‹#›</a:t>
            </a:fld>
            <a:endParaRPr lang="en-IN"/>
          </a:p>
        </p:txBody>
      </p:sp>
    </p:spTree>
    <p:extLst>
      <p:ext uri="{BB962C8B-B14F-4D97-AF65-F5344CB8AC3E}">
        <p14:creationId xmlns:p14="http://schemas.microsoft.com/office/powerpoint/2010/main" val="145216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2EEEE-4754-6342-225E-FAD85E73DE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FC729D-C95D-5114-AE06-1361661342E7}"/>
              </a:ext>
            </a:extLst>
          </p:cNvPr>
          <p:cNvSpPr>
            <a:spLocks noGrp="1"/>
          </p:cNvSpPr>
          <p:nvPr>
            <p:ph type="dt" sz="half" idx="10"/>
          </p:nvPr>
        </p:nvSpPr>
        <p:spPr/>
        <p:txBody>
          <a:bodyPr/>
          <a:lstStyle/>
          <a:p>
            <a:fld id="{28B844E6-33FA-4572-BB60-41A56F37FDF3}" type="datetimeFigureOut">
              <a:rPr lang="en-IN" smtClean="0"/>
              <a:t>13-04-2024</a:t>
            </a:fld>
            <a:endParaRPr lang="en-IN"/>
          </a:p>
        </p:txBody>
      </p:sp>
      <p:sp>
        <p:nvSpPr>
          <p:cNvPr id="4" name="Footer Placeholder 3">
            <a:extLst>
              <a:ext uri="{FF2B5EF4-FFF2-40B4-BE49-F238E27FC236}">
                <a16:creationId xmlns:a16="http://schemas.microsoft.com/office/drawing/2014/main" id="{EA09AE00-BCD2-42D2-19B7-A7672C781D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E932D2-0FCF-A50F-3055-7EDE71A7A7EC}"/>
              </a:ext>
            </a:extLst>
          </p:cNvPr>
          <p:cNvSpPr>
            <a:spLocks noGrp="1"/>
          </p:cNvSpPr>
          <p:nvPr>
            <p:ph type="sldNum" sz="quarter" idx="12"/>
          </p:nvPr>
        </p:nvSpPr>
        <p:spPr/>
        <p:txBody>
          <a:bodyPr/>
          <a:lstStyle/>
          <a:p>
            <a:fld id="{227FCA7B-54B5-4AF5-A056-E5FB580E08FE}" type="slidenum">
              <a:rPr lang="en-IN" smtClean="0"/>
              <a:t>‹#›</a:t>
            </a:fld>
            <a:endParaRPr lang="en-IN"/>
          </a:p>
        </p:txBody>
      </p:sp>
    </p:spTree>
    <p:extLst>
      <p:ext uri="{BB962C8B-B14F-4D97-AF65-F5344CB8AC3E}">
        <p14:creationId xmlns:p14="http://schemas.microsoft.com/office/powerpoint/2010/main" val="3826110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65F418-2742-F036-468E-8357630127C0}"/>
              </a:ext>
            </a:extLst>
          </p:cNvPr>
          <p:cNvSpPr>
            <a:spLocks noGrp="1"/>
          </p:cNvSpPr>
          <p:nvPr>
            <p:ph type="dt" sz="half" idx="10"/>
          </p:nvPr>
        </p:nvSpPr>
        <p:spPr/>
        <p:txBody>
          <a:bodyPr/>
          <a:lstStyle/>
          <a:p>
            <a:fld id="{28B844E6-33FA-4572-BB60-41A56F37FDF3}" type="datetimeFigureOut">
              <a:rPr lang="en-IN" smtClean="0"/>
              <a:t>13-04-2024</a:t>
            </a:fld>
            <a:endParaRPr lang="en-IN"/>
          </a:p>
        </p:txBody>
      </p:sp>
      <p:sp>
        <p:nvSpPr>
          <p:cNvPr id="3" name="Footer Placeholder 2">
            <a:extLst>
              <a:ext uri="{FF2B5EF4-FFF2-40B4-BE49-F238E27FC236}">
                <a16:creationId xmlns:a16="http://schemas.microsoft.com/office/drawing/2014/main" id="{6FA9A58F-93C5-8D9B-6887-8A707D3C28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BE2827-DB52-68AD-4494-DA7F8F602F79}"/>
              </a:ext>
            </a:extLst>
          </p:cNvPr>
          <p:cNvSpPr>
            <a:spLocks noGrp="1"/>
          </p:cNvSpPr>
          <p:nvPr>
            <p:ph type="sldNum" sz="quarter" idx="12"/>
          </p:nvPr>
        </p:nvSpPr>
        <p:spPr/>
        <p:txBody>
          <a:bodyPr/>
          <a:lstStyle/>
          <a:p>
            <a:fld id="{227FCA7B-54B5-4AF5-A056-E5FB580E08FE}" type="slidenum">
              <a:rPr lang="en-IN" smtClean="0"/>
              <a:t>‹#›</a:t>
            </a:fld>
            <a:endParaRPr lang="en-IN"/>
          </a:p>
        </p:txBody>
      </p:sp>
    </p:spTree>
    <p:extLst>
      <p:ext uri="{BB962C8B-B14F-4D97-AF65-F5344CB8AC3E}">
        <p14:creationId xmlns:p14="http://schemas.microsoft.com/office/powerpoint/2010/main" val="365165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C526-6334-1397-3958-FA1DACEEA1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7AA558-D603-C068-F2CE-0C4E2EB182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3C94A0-EE5D-956B-171E-63A373C47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BD37F7-520B-C732-0DCD-8677388CE5E3}"/>
              </a:ext>
            </a:extLst>
          </p:cNvPr>
          <p:cNvSpPr>
            <a:spLocks noGrp="1"/>
          </p:cNvSpPr>
          <p:nvPr>
            <p:ph type="dt" sz="half" idx="10"/>
          </p:nvPr>
        </p:nvSpPr>
        <p:spPr/>
        <p:txBody>
          <a:bodyPr/>
          <a:lstStyle/>
          <a:p>
            <a:fld id="{28B844E6-33FA-4572-BB60-41A56F37FDF3}" type="datetimeFigureOut">
              <a:rPr lang="en-IN" smtClean="0"/>
              <a:t>13-04-2024</a:t>
            </a:fld>
            <a:endParaRPr lang="en-IN"/>
          </a:p>
        </p:txBody>
      </p:sp>
      <p:sp>
        <p:nvSpPr>
          <p:cNvPr id="6" name="Footer Placeholder 5">
            <a:extLst>
              <a:ext uri="{FF2B5EF4-FFF2-40B4-BE49-F238E27FC236}">
                <a16:creationId xmlns:a16="http://schemas.microsoft.com/office/drawing/2014/main" id="{5851665F-105D-921A-AC6E-4C9C786C90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DC5433-11D3-C8C9-B60F-7191F2A6EF96}"/>
              </a:ext>
            </a:extLst>
          </p:cNvPr>
          <p:cNvSpPr>
            <a:spLocks noGrp="1"/>
          </p:cNvSpPr>
          <p:nvPr>
            <p:ph type="sldNum" sz="quarter" idx="12"/>
          </p:nvPr>
        </p:nvSpPr>
        <p:spPr/>
        <p:txBody>
          <a:bodyPr/>
          <a:lstStyle/>
          <a:p>
            <a:fld id="{227FCA7B-54B5-4AF5-A056-E5FB580E08FE}" type="slidenum">
              <a:rPr lang="en-IN" smtClean="0"/>
              <a:t>‹#›</a:t>
            </a:fld>
            <a:endParaRPr lang="en-IN"/>
          </a:p>
        </p:txBody>
      </p:sp>
    </p:spTree>
    <p:extLst>
      <p:ext uri="{BB962C8B-B14F-4D97-AF65-F5344CB8AC3E}">
        <p14:creationId xmlns:p14="http://schemas.microsoft.com/office/powerpoint/2010/main" val="2540067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D1FF-96CA-FC30-D70C-5FD960541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B1D9D3-A6C0-E361-3550-E7F5CBD568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1AD3CB-65A2-2FDA-A4FA-702A99695C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E9EAD-DB0C-325C-DC2E-CA903396C96A}"/>
              </a:ext>
            </a:extLst>
          </p:cNvPr>
          <p:cNvSpPr>
            <a:spLocks noGrp="1"/>
          </p:cNvSpPr>
          <p:nvPr>
            <p:ph type="dt" sz="half" idx="10"/>
          </p:nvPr>
        </p:nvSpPr>
        <p:spPr/>
        <p:txBody>
          <a:bodyPr/>
          <a:lstStyle/>
          <a:p>
            <a:fld id="{28B844E6-33FA-4572-BB60-41A56F37FDF3}" type="datetimeFigureOut">
              <a:rPr lang="en-IN" smtClean="0"/>
              <a:t>13-04-2024</a:t>
            </a:fld>
            <a:endParaRPr lang="en-IN"/>
          </a:p>
        </p:txBody>
      </p:sp>
      <p:sp>
        <p:nvSpPr>
          <p:cNvPr id="6" name="Footer Placeholder 5">
            <a:extLst>
              <a:ext uri="{FF2B5EF4-FFF2-40B4-BE49-F238E27FC236}">
                <a16:creationId xmlns:a16="http://schemas.microsoft.com/office/drawing/2014/main" id="{F82DDF77-5F40-E108-449D-81BF53F94F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C9754E-3EFA-0641-FC0E-013C5D6E8F60}"/>
              </a:ext>
            </a:extLst>
          </p:cNvPr>
          <p:cNvSpPr>
            <a:spLocks noGrp="1"/>
          </p:cNvSpPr>
          <p:nvPr>
            <p:ph type="sldNum" sz="quarter" idx="12"/>
          </p:nvPr>
        </p:nvSpPr>
        <p:spPr/>
        <p:txBody>
          <a:bodyPr/>
          <a:lstStyle/>
          <a:p>
            <a:fld id="{227FCA7B-54B5-4AF5-A056-E5FB580E08FE}" type="slidenum">
              <a:rPr lang="en-IN" smtClean="0"/>
              <a:t>‹#›</a:t>
            </a:fld>
            <a:endParaRPr lang="en-IN"/>
          </a:p>
        </p:txBody>
      </p:sp>
    </p:spTree>
    <p:extLst>
      <p:ext uri="{BB962C8B-B14F-4D97-AF65-F5344CB8AC3E}">
        <p14:creationId xmlns:p14="http://schemas.microsoft.com/office/powerpoint/2010/main" val="4233774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C8E0C1-1A02-4DC4-DEA7-C08979DAC6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F1D7EB-BB14-5D04-50C7-19093A6178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933434-6972-AC99-D8F0-C2F2F24B4D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B844E6-33FA-4572-BB60-41A56F37FDF3}" type="datetimeFigureOut">
              <a:rPr lang="en-IN" smtClean="0"/>
              <a:t>13-04-2024</a:t>
            </a:fld>
            <a:endParaRPr lang="en-IN"/>
          </a:p>
        </p:txBody>
      </p:sp>
      <p:sp>
        <p:nvSpPr>
          <p:cNvPr id="5" name="Footer Placeholder 4">
            <a:extLst>
              <a:ext uri="{FF2B5EF4-FFF2-40B4-BE49-F238E27FC236}">
                <a16:creationId xmlns:a16="http://schemas.microsoft.com/office/drawing/2014/main" id="{F9018EC9-F256-3D48-16AF-4A46EE7074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4F31A0-EF19-2D47-6021-1ED7976A2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7FCA7B-54B5-4AF5-A056-E5FB580E08FE}" type="slidenum">
              <a:rPr lang="en-IN" smtClean="0"/>
              <a:t>‹#›</a:t>
            </a:fld>
            <a:endParaRPr lang="en-IN"/>
          </a:p>
        </p:txBody>
      </p:sp>
    </p:spTree>
    <p:extLst>
      <p:ext uri="{BB962C8B-B14F-4D97-AF65-F5344CB8AC3E}">
        <p14:creationId xmlns:p14="http://schemas.microsoft.com/office/powerpoint/2010/main" val="3759908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399FF-9A3E-76F2-A154-600299633D18}"/>
              </a:ext>
            </a:extLst>
          </p:cNvPr>
          <p:cNvSpPr>
            <a:spLocks noGrp="1"/>
          </p:cNvSpPr>
          <p:nvPr>
            <p:ph type="ctrTitle"/>
          </p:nvPr>
        </p:nvSpPr>
        <p:spPr/>
        <p:txBody>
          <a:bodyPr/>
          <a:lstStyle/>
          <a:p>
            <a:r>
              <a:rPr lang="en-IN" dirty="0"/>
              <a:t>Azure Repos</a:t>
            </a:r>
          </a:p>
        </p:txBody>
      </p:sp>
      <p:sp>
        <p:nvSpPr>
          <p:cNvPr id="3" name="Subtitle 2">
            <a:extLst>
              <a:ext uri="{FF2B5EF4-FFF2-40B4-BE49-F238E27FC236}">
                <a16:creationId xmlns:a16="http://schemas.microsoft.com/office/drawing/2014/main" id="{6A841759-1362-D72F-D36E-C0E51DAAAC90}"/>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2470432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FDB8-1FAD-45A4-6A16-64BB2BB8B2DB}"/>
              </a:ext>
            </a:extLst>
          </p:cNvPr>
          <p:cNvSpPr>
            <a:spLocks noGrp="1"/>
          </p:cNvSpPr>
          <p:nvPr>
            <p:ph type="title"/>
          </p:nvPr>
        </p:nvSpPr>
        <p:spPr/>
        <p:txBody>
          <a:bodyPr/>
          <a:lstStyle/>
          <a:p>
            <a:r>
              <a:rPr lang="en-US" b="1" i="0" dirty="0">
                <a:solidFill>
                  <a:srgbClr val="242424"/>
                </a:solidFill>
                <a:effectLst/>
                <a:highlight>
                  <a:srgbClr val="FFFFFF"/>
                </a:highlight>
                <a:latin typeface="sohne"/>
              </a:rPr>
              <a:t>What is a CICD pipeline?</a:t>
            </a:r>
            <a:br>
              <a:rPr lang="en-US" b="1" i="0" dirty="0">
                <a:solidFill>
                  <a:srgbClr val="242424"/>
                </a:solidFill>
                <a:effectLst/>
                <a:highlight>
                  <a:srgbClr val="FFFFFF"/>
                </a:highlight>
                <a:latin typeface="sohne"/>
              </a:rPr>
            </a:br>
            <a:endParaRPr lang="en-IN" dirty="0"/>
          </a:p>
        </p:txBody>
      </p:sp>
      <p:sp>
        <p:nvSpPr>
          <p:cNvPr id="3" name="Content Placeholder 2">
            <a:extLst>
              <a:ext uri="{FF2B5EF4-FFF2-40B4-BE49-F238E27FC236}">
                <a16:creationId xmlns:a16="http://schemas.microsoft.com/office/drawing/2014/main" id="{9ABFEEC9-3186-55D8-DA02-D990B2166790}"/>
              </a:ext>
            </a:extLst>
          </p:cNvPr>
          <p:cNvSpPr>
            <a:spLocks noGrp="1"/>
          </p:cNvSpPr>
          <p:nvPr>
            <p:ph idx="1"/>
          </p:nvPr>
        </p:nvSpPr>
        <p:spPr/>
        <p:txBody>
          <a:bodyPr/>
          <a:lstStyle/>
          <a:p>
            <a:r>
              <a:rPr lang="en-US" dirty="0"/>
              <a:t>Continuous integration (CI) is the practice used by development teams to simplify the testing and building of code. CI helps to catch bugs or problems early in the development cycle, which makes them easier and faster to fix.</a:t>
            </a:r>
          </a:p>
          <a:p>
            <a:r>
              <a:rPr lang="en-US" dirty="0"/>
              <a:t>Continuous delivery (CD) is a process by which code is built, tested, and deployed to one or more test and production stages. Deploying and testing in multiple stages helps drive quality.</a:t>
            </a:r>
          </a:p>
          <a:p>
            <a:r>
              <a:rPr lang="en-US" dirty="0"/>
              <a:t>CI/CD bridges the gaps between development and operation activities and teams by enforcing automation in building, testing, and deployment of applications.</a:t>
            </a:r>
            <a:endParaRPr lang="en-IN" dirty="0"/>
          </a:p>
        </p:txBody>
      </p:sp>
    </p:spTree>
    <p:extLst>
      <p:ext uri="{BB962C8B-B14F-4D97-AF65-F5344CB8AC3E}">
        <p14:creationId xmlns:p14="http://schemas.microsoft.com/office/powerpoint/2010/main" val="3867238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2F088-65D5-00BE-1911-4A8F03CFF25C}"/>
              </a:ext>
            </a:extLst>
          </p:cNvPr>
          <p:cNvSpPr>
            <a:spLocks noGrp="1"/>
          </p:cNvSpPr>
          <p:nvPr>
            <p:ph type="title"/>
          </p:nvPr>
        </p:nvSpPr>
        <p:spPr/>
        <p:txBody>
          <a:bodyPr/>
          <a:lstStyle/>
          <a:p>
            <a:r>
              <a:rPr lang="en-IN" dirty="0"/>
              <a:t>Feature Set</a:t>
            </a:r>
          </a:p>
        </p:txBody>
      </p:sp>
      <p:sp>
        <p:nvSpPr>
          <p:cNvPr id="3" name="Content Placeholder 2">
            <a:extLst>
              <a:ext uri="{FF2B5EF4-FFF2-40B4-BE49-F238E27FC236}">
                <a16:creationId xmlns:a16="http://schemas.microsoft.com/office/drawing/2014/main" id="{648A9EE5-0A0B-002E-0D3A-12E76BCCA6B2}"/>
              </a:ext>
            </a:extLst>
          </p:cNvPr>
          <p:cNvSpPr>
            <a:spLocks noGrp="1"/>
          </p:cNvSpPr>
          <p:nvPr>
            <p:ph idx="1"/>
          </p:nvPr>
        </p:nvSpPr>
        <p:spPr/>
        <p:txBody>
          <a:bodyPr>
            <a:normAutofit fontScale="92500" lnSpcReduction="10000"/>
          </a:bodyPr>
          <a:lstStyle/>
          <a:p>
            <a:r>
              <a:rPr lang="en-US" dirty="0"/>
              <a:t>A CICD pipeline can consist of multiple components. </a:t>
            </a:r>
          </a:p>
          <a:p>
            <a:r>
              <a:rPr lang="en-US" dirty="0"/>
              <a:t>A pipeline defines the continuous integration and deployment process for your app. It can be thought of as a workflow that defines how your test, build, and deployment steps are run.</a:t>
            </a:r>
          </a:p>
          <a:p>
            <a:r>
              <a:rPr lang="en-US" dirty="0"/>
              <a:t>Stages, jobs, and steps are the main building blocks of a Pipeline. A stage can consist of one or more jobs, and a job can consist of one or more steps. A step is the smallest building block of a pipeline to perform an action, that can be a task or script.</a:t>
            </a:r>
          </a:p>
          <a:p>
            <a:r>
              <a:rPr lang="en-US" dirty="0"/>
              <a:t>When a pipeline gets executed is controlled by the Trigger. A pipeline can be configured to run upon a push to a repository, at scheduled times, or upon the completion of another build. All of these actions are known as triggers.</a:t>
            </a:r>
            <a:endParaRPr lang="en-IN" dirty="0"/>
          </a:p>
        </p:txBody>
      </p:sp>
    </p:spTree>
    <p:extLst>
      <p:ext uri="{BB962C8B-B14F-4D97-AF65-F5344CB8AC3E}">
        <p14:creationId xmlns:p14="http://schemas.microsoft.com/office/powerpoint/2010/main" val="779475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3D84-A389-F1DB-F6DD-AAF8DBF0271B}"/>
              </a:ext>
            </a:extLst>
          </p:cNvPr>
          <p:cNvSpPr>
            <a:spLocks noGrp="1"/>
          </p:cNvSpPr>
          <p:nvPr>
            <p:ph type="title"/>
          </p:nvPr>
        </p:nvSpPr>
        <p:spPr/>
        <p:txBody>
          <a:bodyPr/>
          <a:lstStyle/>
          <a:p>
            <a:r>
              <a:rPr lang="en-IN" dirty="0"/>
              <a:t>Agent</a:t>
            </a:r>
          </a:p>
        </p:txBody>
      </p:sp>
      <p:sp>
        <p:nvSpPr>
          <p:cNvPr id="3" name="Content Placeholder 2">
            <a:extLst>
              <a:ext uri="{FF2B5EF4-FFF2-40B4-BE49-F238E27FC236}">
                <a16:creationId xmlns:a16="http://schemas.microsoft.com/office/drawing/2014/main" id="{AD5C2BC4-67B7-D2D2-6869-6EB092173F08}"/>
              </a:ext>
            </a:extLst>
          </p:cNvPr>
          <p:cNvSpPr>
            <a:spLocks noGrp="1"/>
          </p:cNvSpPr>
          <p:nvPr>
            <p:ph idx="1"/>
          </p:nvPr>
        </p:nvSpPr>
        <p:spPr/>
        <p:txBody>
          <a:bodyPr/>
          <a:lstStyle/>
          <a:p>
            <a:r>
              <a:rPr lang="en-US" dirty="0"/>
              <a:t>To start the CICD pipeline, at least one agent is required. An agent is a computing infrastructure with installed agent software that runs one job at a time. Azure DevOps provides Microsoft-hosted agents that waives the setup and maintenance effort for users</a:t>
            </a:r>
            <a:endParaRPr lang="en-IN" dirty="0"/>
          </a:p>
        </p:txBody>
      </p:sp>
      <p:pic>
        <p:nvPicPr>
          <p:cNvPr id="5" name="Picture 4">
            <a:extLst>
              <a:ext uri="{FF2B5EF4-FFF2-40B4-BE49-F238E27FC236}">
                <a16:creationId xmlns:a16="http://schemas.microsoft.com/office/drawing/2014/main" id="{C0F00482-B8B9-0FFA-CCD9-BC5CE86F6549}"/>
              </a:ext>
            </a:extLst>
          </p:cNvPr>
          <p:cNvPicPr>
            <a:picLocks noChangeAspect="1"/>
          </p:cNvPicPr>
          <p:nvPr/>
        </p:nvPicPr>
        <p:blipFill>
          <a:blip r:embed="rId2"/>
          <a:stretch>
            <a:fillRect/>
          </a:stretch>
        </p:blipFill>
        <p:spPr>
          <a:xfrm>
            <a:off x="1319272" y="3657087"/>
            <a:ext cx="6483683" cy="2330570"/>
          </a:xfrm>
          <a:prstGeom prst="rect">
            <a:avLst/>
          </a:prstGeom>
        </p:spPr>
      </p:pic>
    </p:spTree>
    <p:extLst>
      <p:ext uri="{BB962C8B-B14F-4D97-AF65-F5344CB8AC3E}">
        <p14:creationId xmlns:p14="http://schemas.microsoft.com/office/powerpoint/2010/main" val="1042830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85C19-A236-CA60-7FA4-69039F514840}"/>
              </a:ext>
            </a:extLst>
          </p:cNvPr>
          <p:cNvSpPr>
            <a:spLocks noGrp="1"/>
          </p:cNvSpPr>
          <p:nvPr>
            <p:ph type="title"/>
          </p:nvPr>
        </p:nvSpPr>
        <p:spPr/>
        <p:txBody>
          <a:bodyPr/>
          <a:lstStyle/>
          <a:p>
            <a:r>
              <a:rPr lang="en-IN" dirty="0"/>
              <a:t>Azure pipeline</a:t>
            </a:r>
          </a:p>
        </p:txBody>
      </p:sp>
      <p:sp>
        <p:nvSpPr>
          <p:cNvPr id="3" name="Content Placeholder 2">
            <a:extLst>
              <a:ext uri="{FF2B5EF4-FFF2-40B4-BE49-F238E27FC236}">
                <a16:creationId xmlns:a16="http://schemas.microsoft.com/office/drawing/2014/main" id="{584CEFED-D6C1-B832-3C94-7A040268F4D6}"/>
              </a:ext>
            </a:extLst>
          </p:cNvPr>
          <p:cNvSpPr>
            <a:spLocks noGrp="1"/>
          </p:cNvSpPr>
          <p:nvPr>
            <p:ph idx="1"/>
          </p:nvPr>
        </p:nvSpPr>
        <p:spPr/>
        <p:txBody>
          <a:bodyPr>
            <a:normAutofit fontScale="92500" lnSpcReduction="10000"/>
          </a:bodyPr>
          <a:lstStyle/>
          <a:p>
            <a:r>
              <a:rPr lang="en-US" dirty="0"/>
              <a:t>There are multiple ways of setting up the CICD pipeline on Azure DevOps. In this introduction, we will start from a simple one via YAML definition.</a:t>
            </a:r>
          </a:p>
          <a:p>
            <a:r>
              <a:rPr lang="en-US" dirty="0"/>
              <a:t>Basic Requirements</a:t>
            </a:r>
          </a:p>
          <a:p>
            <a:r>
              <a:rPr lang="en-US" dirty="0"/>
              <a:t>An Azure DevOps account</a:t>
            </a:r>
          </a:p>
          <a:p>
            <a:pPr lvl="1"/>
            <a:r>
              <a:rPr lang="en-US" dirty="0"/>
              <a:t>Git</a:t>
            </a:r>
          </a:p>
          <a:p>
            <a:pPr lvl="1"/>
            <a:r>
              <a:rPr lang="en-US" dirty="0"/>
              <a:t>YAML</a:t>
            </a:r>
          </a:p>
          <a:p>
            <a:pPr lvl="1"/>
            <a:r>
              <a:rPr lang="en-US" dirty="0"/>
              <a:t>Initial Setup</a:t>
            </a:r>
          </a:p>
          <a:p>
            <a:r>
              <a:rPr lang="en-US" dirty="0"/>
              <a:t>Create an empty repo named </a:t>
            </a:r>
            <a:r>
              <a:rPr lang="en-US" dirty="0" err="1"/>
              <a:t>TemplateRepo</a:t>
            </a:r>
            <a:endParaRPr lang="en-US" dirty="0"/>
          </a:p>
          <a:p>
            <a:r>
              <a:rPr lang="en-US" dirty="0"/>
              <a:t>Inside the repo, create an empty YAML file named azure-</a:t>
            </a:r>
            <a:r>
              <a:rPr lang="en-US" dirty="0" err="1"/>
              <a:t>pipeline.yml</a:t>
            </a:r>
            <a:r>
              <a:rPr lang="en-US" dirty="0"/>
              <a:t> and copy-paste the following lines into that file.</a:t>
            </a:r>
          </a:p>
          <a:p>
            <a:r>
              <a:rPr lang="en-US" dirty="0"/>
              <a:t>Commit this file to the remote repo on master branch.</a:t>
            </a:r>
            <a:endParaRPr lang="en-IN" dirty="0"/>
          </a:p>
        </p:txBody>
      </p:sp>
    </p:spTree>
    <p:extLst>
      <p:ext uri="{BB962C8B-B14F-4D97-AF65-F5344CB8AC3E}">
        <p14:creationId xmlns:p14="http://schemas.microsoft.com/office/powerpoint/2010/main" val="3849075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62906-37A5-7AF1-E5A4-904347904D19}"/>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84080B9A-82C0-3BF1-10EA-916211D2FA59}"/>
              </a:ext>
            </a:extLst>
          </p:cNvPr>
          <p:cNvSpPr>
            <a:spLocks noGrp="1"/>
          </p:cNvSpPr>
          <p:nvPr>
            <p:ph idx="1"/>
          </p:nvPr>
        </p:nvSpPr>
        <p:spPr/>
        <p:txBody>
          <a:bodyPr>
            <a:noAutofit/>
          </a:bodyPr>
          <a:lstStyle/>
          <a:p>
            <a:pPr marL="0" indent="0">
              <a:buNone/>
            </a:pPr>
            <a:r>
              <a:rPr lang="en-IN" sz="1000" dirty="0"/>
              <a:t># Repo: </a:t>
            </a:r>
            <a:r>
              <a:rPr lang="en-IN" sz="1000" dirty="0" err="1"/>
              <a:t>MySpace</a:t>
            </a:r>
            <a:r>
              <a:rPr lang="en-IN" sz="1000" dirty="0"/>
              <a:t>/</a:t>
            </a:r>
            <a:r>
              <a:rPr lang="en-IN" sz="1000" dirty="0" err="1"/>
              <a:t>TemplateRepo</a:t>
            </a:r>
            <a:endParaRPr lang="en-IN" sz="1000" dirty="0"/>
          </a:p>
          <a:p>
            <a:pPr marL="0" indent="0">
              <a:buNone/>
            </a:pPr>
            <a:r>
              <a:rPr lang="en-IN" sz="1000" dirty="0"/>
              <a:t># File: azure-</a:t>
            </a:r>
            <a:r>
              <a:rPr lang="en-IN" sz="1000" dirty="0" err="1"/>
              <a:t>pipeline.yml</a:t>
            </a:r>
            <a:endParaRPr lang="en-IN" sz="1000" dirty="0"/>
          </a:p>
          <a:p>
            <a:pPr marL="0" indent="0">
              <a:buNone/>
            </a:pPr>
            <a:r>
              <a:rPr lang="en-IN" sz="1000" dirty="0"/>
              <a:t>name: </a:t>
            </a:r>
            <a:r>
              <a:rPr lang="en-IN" sz="1000" dirty="0" err="1"/>
              <a:t>cicd_ci</a:t>
            </a:r>
            <a:endParaRPr lang="en-IN" sz="1000" dirty="0"/>
          </a:p>
          <a:p>
            <a:pPr marL="0" indent="0">
              <a:buNone/>
            </a:pPr>
            <a:r>
              <a:rPr lang="en-IN" sz="1000" dirty="0"/>
              <a:t>trigger:</a:t>
            </a:r>
          </a:p>
          <a:p>
            <a:pPr marL="0" indent="0">
              <a:buNone/>
            </a:pPr>
            <a:r>
              <a:rPr lang="en-IN" sz="1000" dirty="0"/>
              <a:t>  branches:</a:t>
            </a:r>
          </a:p>
          <a:p>
            <a:pPr marL="0" indent="0">
              <a:buNone/>
            </a:pPr>
            <a:r>
              <a:rPr lang="en-IN" sz="1000" dirty="0"/>
              <a:t>    include:</a:t>
            </a:r>
          </a:p>
          <a:p>
            <a:pPr marL="0" indent="0">
              <a:buNone/>
            </a:pPr>
            <a:r>
              <a:rPr lang="en-IN" sz="1000" dirty="0"/>
              <a:t>      - master</a:t>
            </a:r>
          </a:p>
          <a:p>
            <a:pPr marL="0" indent="0">
              <a:buNone/>
            </a:pPr>
            <a:r>
              <a:rPr lang="en-IN" sz="1000" dirty="0"/>
              <a:t>stages:</a:t>
            </a:r>
          </a:p>
          <a:p>
            <a:pPr marL="0" indent="0">
              <a:buNone/>
            </a:pPr>
            <a:r>
              <a:rPr lang="en-IN" sz="1000" dirty="0"/>
              <a:t>- stage: </a:t>
            </a:r>
            <a:r>
              <a:rPr lang="en-IN" sz="1000" dirty="0" err="1"/>
              <a:t>CI_Checks</a:t>
            </a:r>
            <a:endParaRPr lang="en-IN" sz="1000" dirty="0"/>
          </a:p>
          <a:p>
            <a:pPr marL="0" indent="0">
              <a:buNone/>
            </a:pPr>
            <a:r>
              <a:rPr lang="en-IN" sz="1000" dirty="0"/>
              <a:t>  jobs:</a:t>
            </a:r>
          </a:p>
          <a:p>
            <a:pPr marL="0" indent="0">
              <a:buNone/>
            </a:pPr>
            <a:r>
              <a:rPr lang="en-IN" sz="1000" dirty="0"/>
              <a:t>  - job:</a:t>
            </a:r>
          </a:p>
          <a:p>
            <a:pPr marL="0" indent="0">
              <a:buNone/>
            </a:pPr>
            <a:r>
              <a:rPr lang="en-IN" sz="1000" dirty="0"/>
              <a:t>    </a:t>
            </a:r>
            <a:r>
              <a:rPr lang="en-IN" sz="1000" dirty="0" err="1"/>
              <a:t>displayName</a:t>
            </a:r>
            <a:r>
              <a:rPr lang="en-IN" sz="1000" dirty="0"/>
              <a:t>: </a:t>
            </a:r>
            <a:r>
              <a:rPr lang="en-IN" sz="1000" dirty="0" err="1"/>
              <a:t>yamllint_checks</a:t>
            </a:r>
            <a:endParaRPr lang="en-IN" sz="1000" dirty="0"/>
          </a:p>
          <a:p>
            <a:pPr marL="0" indent="0">
              <a:buNone/>
            </a:pPr>
            <a:r>
              <a:rPr lang="en-IN" sz="1000" dirty="0"/>
              <a:t>    pool:</a:t>
            </a:r>
          </a:p>
          <a:p>
            <a:pPr marL="0" indent="0">
              <a:buNone/>
            </a:pPr>
            <a:r>
              <a:rPr lang="en-IN" sz="1000" dirty="0"/>
              <a:t>      </a:t>
            </a:r>
            <a:r>
              <a:rPr lang="en-IN" sz="1000" dirty="0" err="1"/>
              <a:t>vmImage</a:t>
            </a:r>
            <a:r>
              <a:rPr lang="en-IN" sz="1000" dirty="0"/>
              <a:t>: 'ubuntu-latest'</a:t>
            </a:r>
          </a:p>
          <a:p>
            <a:pPr marL="0" indent="0">
              <a:buNone/>
            </a:pPr>
            <a:r>
              <a:rPr lang="en-IN" sz="1000" dirty="0"/>
              <a:t>    steps:</a:t>
            </a:r>
          </a:p>
          <a:p>
            <a:pPr marL="0" indent="0">
              <a:buNone/>
            </a:pPr>
            <a:r>
              <a:rPr lang="en-IN" sz="1000" dirty="0"/>
              <a:t>    - script: |</a:t>
            </a:r>
          </a:p>
          <a:p>
            <a:pPr marL="0" indent="0">
              <a:buNone/>
            </a:pPr>
            <a:r>
              <a:rPr lang="en-IN" sz="1000" dirty="0"/>
              <a:t>        python -m pip install --upgrade pip</a:t>
            </a:r>
          </a:p>
          <a:p>
            <a:pPr marL="0" indent="0">
              <a:buNone/>
            </a:pPr>
            <a:r>
              <a:rPr lang="en-IN" sz="1000" dirty="0"/>
              <a:t>        pip install </a:t>
            </a:r>
            <a:r>
              <a:rPr lang="en-IN" sz="1000" dirty="0" err="1"/>
              <a:t>yamllint</a:t>
            </a:r>
            <a:endParaRPr lang="en-IN" sz="1000" dirty="0"/>
          </a:p>
          <a:p>
            <a:pPr marL="0" indent="0">
              <a:buNone/>
            </a:pPr>
            <a:r>
              <a:rPr lang="en-IN" sz="1000" dirty="0"/>
              <a:t>        </a:t>
            </a:r>
            <a:r>
              <a:rPr lang="en-IN" sz="1000" dirty="0" err="1"/>
              <a:t>yamllint</a:t>
            </a:r>
            <a:r>
              <a:rPr lang="en-IN" sz="1000" dirty="0"/>
              <a:t> -d "{extends: relaxed, rules: {line-length: {max: 200}, new-line-at-end-of-file: disable, new-lines: disable}}" .</a:t>
            </a:r>
          </a:p>
          <a:p>
            <a:pPr marL="0" indent="0">
              <a:buNone/>
            </a:pPr>
            <a:r>
              <a:rPr lang="en-IN" sz="1000" dirty="0"/>
              <a:t>      </a:t>
            </a:r>
            <a:r>
              <a:rPr lang="en-IN" sz="1000" dirty="0" err="1"/>
              <a:t>displayName</a:t>
            </a:r>
            <a:r>
              <a:rPr lang="en-IN" sz="1000" dirty="0"/>
              <a:t>: 'YAML Lint Checks'</a:t>
            </a:r>
          </a:p>
        </p:txBody>
      </p:sp>
    </p:spTree>
    <p:extLst>
      <p:ext uri="{BB962C8B-B14F-4D97-AF65-F5344CB8AC3E}">
        <p14:creationId xmlns:p14="http://schemas.microsoft.com/office/powerpoint/2010/main" val="650495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6018E-A7F8-7CC9-0FCA-16A9CEBF7223}"/>
              </a:ext>
            </a:extLst>
          </p:cNvPr>
          <p:cNvSpPr>
            <a:spLocks noGrp="1"/>
          </p:cNvSpPr>
          <p:nvPr>
            <p:ph type="title"/>
          </p:nvPr>
        </p:nvSpPr>
        <p:spPr/>
        <p:txBody>
          <a:bodyPr/>
          <a:lstStyle/>
          <a:p>
            <a:r>
              <a:rPr lang="en-IN" dirty="0"/>
              <a:t>Explanation	</a:t>
            </a:r>
          </a:p>
        </p:txBody>
      </p:sp>
      <p:sp>
        <p:nvSpPr>
          <p:cNvPr id="3" name="Content Placeholder 2">
            <a:extLst>
              <a:ext uri="{FF2B5EF4-FFF2-40B4-BE49-F238E27FC236}">
                <a16:creationId xmlns:a16="http://schemas.microsoft.com/office/drawing/2014/main" id="{8B18A7CB-AA0E-2F13-B533-C48A3A54C452}"/>
              </a:ext>
            </a:extLst>
          </p:cNvPr>
          <p:cNvSpPr>
            <a:spLocks noGrp="1"/>
          </p:cNvSpPr>
          <p:nvPr>
            <p:ph idx="1"/>
          </p:nvPr>
        </p:nvSpPr>
        <p:spPr/>
        <p:txBody>
          <a:bodyPr/>
          <a:lstStyle/>
          <a:p>
            <a:r>
              <a:rPr lang="en-US" dirty="0"/>
              <a:t>name: the pipeline name in a string as </a:t>
            </a:r>
            <a:r>
              <a:rPr lang="en-US" dirty="0" err="1"/>
              <a:t>cicd_ci</a:t>
            </a:r>
            <a:endParaRPr lang="en-US" dirty="0"/>
          </a:p>
          <a:p>
            <a:r>
              <a:rPr lang="en-US" dirty="0"/>
              <a:t>trigger: branch name master will trigger a build</a:t>
            </a:r>
          </a:p>
          <a:p>
            <a:r>
              <a:rPr lang="en-US" dirty="0"/>
              <a:t>stages: there is one stage named as </a:t>
            </a:r>
            <a:r>
              <a:rPr lang="en-US" dirty="0" err="1"/>
              <a:t>CI_Checks</a:t>
            </a:r>
            <a:r>
              <a:rPr lang="en-US" dirty="0"/>
              <a:t> , within this stage, there is one job with a friendly given name </a:t>
            </a:r>
            <a:r>
              <a:rPr lang="en-US" dirty="0" err="1"/>
              <a:t>yamllint_checks</a:t>
            </a:r>
            <a:r>
              <a:rPr lang="en-US" dirty="0"/>
              <a:t> . The job runs by the Microsoft-hosted agent uses VM image ubuntu-latest</a:t>
            </a:r>
          </a:p>
          <a:p>
            <a:r>
              <a:rPr lang="en-US" dirty="0"/>
              <a:t>script: a shortcut for command-line task, the script consists of 3 commands as listed, and the command will be running in order. The command can be replaced with other working commands.</a:t>
            </a:r>
            <a:endParaRPr lang="en-IN" dirty="0"/>
          </a:p>
        </p:txBody>
      </p:sp>
    </p:spTree>
    <p:extLst>
      <p:ext uri="{BB962C8B-B14F-4D97-AF65-F5344CB8AC3E}">
        <p14:creationId xmlns:p14="http://schemas.microsoft.com/office/powerpoint/2010/main" val="296926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832C-E92E-C41C-4830-4D7CEEA9EBA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EC317B66-C292-8D31-653A-E70E09F00909}"/>
              </a:ext>
            </a:extLst>
          </p:cNvPr>
          <p:cNvSpPr>
            <a:spLocks noGrp="1"/>
          </p:cNvSpPr>
          <p:nvPr>
            <p:ph idx="1"/>
          </p:nvPr>
        </p:nvSpPr>
        <p:spPr/>
        <p:txBody>
          <a:bodyPr/>
          <a:lstStyle/>
          <a:p>
            <a:r>
              <a:rPr lang="en-US" dirty="0"/>
              <a:t>Now, we can create a new pipeline using this YAML definition. Go to your DevOps, on the left panel, Pipelines -&gt; Pipelines -&gt; New pipeline (a button on top right corner), then you will enter the page below. </a:t>
            </a:r>
            <a:r>
              <a:rPr lang="en-US"/>
              <a:t>Depends on where your YAML file is located, you can choose where to import it:</a:t>
            </a:r>
            <a:endParaRPr lang="en-IN"/>
          </a:p>
        </p:txBody>
      </p:sp>
    </p:spTree>
    <p:extLst>
      <p:ext uri="{BB962C8B-B14F-4D97-AF65-F5344CB8AC3E}">
        <p14:creationId xmlns:p14="http://schemas.microsoft.com/office/powerpoint/2010/main" val="3427129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669</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sohne</vt:lpstr>
      <vt:lpstr>Office Theme</vt:lpstr>
      <vt:lpstr>Azure Repos</vt:lpstr>
      <vt:lpstr>What is a CICD pipeline? </vt:lpstr>
      <vt:lpstr>Feature Set</vt:lpstr>
      <vt:lpstr>Agent</vt:lpstr>
      <vt:lpstr>Azure pipeline</vt:lpstr>
      <vt:lpstr>..</vt:lpstr>
      <vt:lpstr>Explanation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Repos</dc:title>
  <dc:creator>john test</dc:creator>
  <cp:lastModifiedBy>john test</cp:lastModifiedBy>
  <cp:revision>7</cp:revision>
  <dcterms:created xsi:type="dcterms:W3CDTF">2024-04-13T08:50:56Z</dcterms:created>
  <dcterms:modified xsi:type="dcterms:W3CDTF">2024-04-13T14:22:35Z</dcterms:modified>
</cp:coreProperties>
</file>