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FC0-35ED-5B98-D23F-965495A90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D2F81-25E5-5B06-A9AC-C27E0BCAC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C772-A9AD-2B79-DD7F-5B49ACDA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3175-9227-5B08-3BD3-38185834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6D41-1EB1-3EB2-C05D-43BE7A81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3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9CBB-651C-A632-7A50-557AB8A6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91EFC-99F1-EC5A-E13A-E2B7DA2DE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C7C62-7852-864E-5F95-F7E1E4D4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7673-3CB5-2C94-875B-9DE2942B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9ECFB-BA9D-2DC1-89A1-D33D8DA1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95295-F9B5-7791-5A11-95F2FF3F5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97EB1-13A5-C8B9-A413-B70EE88C7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B42F-4D2C-EFBC-AB7D-BDEAFBFF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63FB-7A38-868F-B625-2739DDAD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94BC8-495D-9488-FB83-458AEB09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7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F03E-CBF8-A881-ABF7-746C8976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D5-046E-6E70-E429-4C5B64C2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6D6B0-CF39-FFED-662F-AE684F06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184E-CFC7-4992-2A43-FE9FED31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10468-855F-B4EB-8C70-42815FA4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1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E4A2-C1BD-D276-07EC-4061FF15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0B9D8-C9AF-AB7C-748C-0C2A77ED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1446-181A-A644-18AC-F5A32C15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96BBE-913A-5536-F1B6-AC43AD15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C5A3C-D146-8A7C-B786-C5692082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9B31-CA90-E29A-19FF-1C051CE7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586F-C834-D935-49D4-0802CCF48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F1D49-7E1F-4B55-EB1E-29F66B73F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2C802-FD8E-3CE2-AEDC-8422FD2E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C391-A03A-B266-995A-C5B6077B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5438F-4D30-62D2-45A3-8B9D6F2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C9D4-5221-7A87-E5E7-2156880D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AD8AE-78BB-6A2C-15DE-091999A7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2B649-0399-1BBE-11C4-7E842FDF1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E3178-A88E-31AD-ADDF-D4A3D3740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471BD-7DF1-BF07-BF76-9839DAA81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3CF77-3ED4-79B1-4C17-118285BB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547BF-36FF-3117-A0C9-3C5C17BF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98EE0-2038-7A4B-375D-1A788FF4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1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837F-DCC7-8D4C-DFD6-E971A3FD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69F64-8B88-0140-73DD-D76B2A91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0B760-B9E5-88A5-A276-6FB900D4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7E83E-1A56-CAA8-8A21-5C7884A2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02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74B53-9479-68AD-FEE2-0E2EC681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BB56C-52CC-9A51-53E2-659A3973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1BC33-BF23-C7D0-1B8E-79273EE5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7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2A6B-ADE0-E1C3-A7AC-8A28DC0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ED4B-6C2D-A52C-C9BD-23F24164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08552-A7B9-0E48-57E1-464CCB9C0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1035-17A8-2486-8E36-0690805E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D4E3-7741-08FF-4DB5-75C24CF4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8B88C-92EC-EC2D-1789-30FA1DC1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44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62FC-9BEC-0BAB-1292-EE67101C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9594F-73A7-F961-3FFE-29AB4EC77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6B68D-E062-93E9-B7C1-5D97A5A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22E86-9F27-B601-6AB6-73635B79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CB393-A4A5-BFF9-2563-01F59A02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D6B4-AFA4-B463-04B5-6A990F99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5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27BBE-A824-6866-117F-7C7EF8FC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01AB5-5F63-B76D-0BDC-FEE625F9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3E89E-A65E-E4E7-057E-423CCB066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27291-35E7-4077-A921-05F273D7A56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085D1-E7C3-25C4-4D16-F08B3B1D2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921A-C0D4-1CF3-7B49-00805E7A3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4A6AC-550B-433D-88A0-6BD74372C9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7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B58E-D06F-46E2-575C-95EE146F9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</a:t>
            </a:r>
            <a:r>
              <a:rPr lang="en-IN" dirty="0" err="1"/>
              <a:t>devops</a:t>
            </a:r>
            <a:r>
              <a:rPr lang="en-IN" dirty="0"/>
              <a:t>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F0DFD-8FC5-4626-3903-76414A5BD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30854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53D0-B749-BABC-BF26-C62E5712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9B67-948D-33BC-8461-0C7313B2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3" y="1898594"/>
            <a:ext cx="7913914" cy="45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83F1-17E5-2698-A199-DC1B9076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10BA-6AB5-86EC-533B-B1AFF118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Boards offers various processes to choose from for managing work items. Selecting the right process is essential for optimizing a project workflow and ensuring its success. </a:t>
            </a:r>
          </a:p>
          <a:p>
            <a:endParaRPr lang="en-US" dirty="0"/>
          </a:p>
          <a:p>
            <a:r>
              <a:rPr lang="en-US" dirty="0"/>
              <a:t>How to choose the most suitable process for your project.?</a:t>
            </a:r>
          </a:p>
          <a:p>
            <a:endParaRPr lang="en-US" dirty="0"/>
          </a:p>
          <a:p>
            <a:r>
              <a:rPr lang="en-US" dirty="0"/>
              <a:t>When you create a project, you choose a process or process template based on the process model for which your organization or collection was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87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57E3-2E93-DB4D-57FC-0D245637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233D-8300-C251-0910-4864F1B0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processes differ mainly in the work item types they provide for planning and tracking work. The default processes are:</a:t>
            </a:r>
          </a:p>
          <a:p>
            <a:endParaRPr lang="en-US" dirty="0"/>
          </a:p>
          <a:p>
            <a:r>
              <a:rPr lang="en-US" dirty="0"/>
              <a:t>Basic: Is the most lightweight and is in a selective preview.</a:t>
            </a:r>
          </a:p>
          <a:p>
            <a:r>
              <a:rPr lang="en-US" dirty="0"/>
              <a:t>Scrum: Is the next most lightweight.</a:t>
            </a:r>
          </a:p>
          <a:p>
            <a:r>
              <a:rPr lang="en-US" dirty="0"/>
              <a:t>Agile: Supports many Agile method terms.</a:t>
            </a:r>
          </a:p>
          <a:p>
            <a:r>
              <a:rPr lang="en-US" dirty="0"/>
              <a:t>CMMI: Provides the most support for formal processes and change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43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2284-79E3-CBBE-B3E1-3A6B109C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BF58-C084-36E9-A859-ECD15B2DD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Basic when your team wants the simplest model that uses Issue, Task, and Epic work item types to track work.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6883F-AAF0-A16A-0FFB-43C12B8A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3102429"/>
            <a:ext cx="7620000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41F5-B1C1-A17F-1B61-1AE17BB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3D47-C83D-89AE-1F43-D67575F4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Agile Team: Your team follows Agile principles, which emphasize flexibility and collaboration. This includes roles like Scrum Master and Product Owner, similar to Scrum.</a:t>
            </a:r>
          </a:p>
          <a:p>
            <a:r>
              <a:rPr lang="en-US" dirty="0"/>
              <a:t>User Stories: Instead of detailed requirements, you have user stories that describe what a user needs from the product. These are like small, manageable tasks.</a:t>
            </a:r>
          </a:p>
          <a:p>
            <a:r>
              <a:rPr lang="en-US" dirty="0"/>
              <a:t>Iterations: Agile works in short iterations, similar to sprints in Scrum. Each iteration typically lasts 1-4 weeks.</a:t>
            </a:r>
          </a:p>
          <a:p>
            <a:r>
              <a:rPr lang="en-US" dirty="0"/>
              <a:t>Kanban Board: You use a Kanban board to track progress visually. You can organize tasks, user stories, and bugs into columns like "To Do," "Doing," and "Done."</a:t>
            </a:r>
          </a:p>
        </p:txBody>
      </p:sp>
    </p:spTree>
    <p:extLst>
      <p:ext uri="{BB962C8B-B14F-4D97-AF65-F5344CB8AC3E}">
        <p14:creationId xmlns:p14="http://schemas.microsoft.com/office/powerpoint/2010/main" val="5767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04FD-FA10-A75D-65FC-74BBC46D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A4F1-54C9-D9D7-6553-BFABBB48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and Test Activities: Unlike Scrum, Agile often tracks development and test activities separately. This means you may have separate columns or boards for development tasks and testing tasks.</a:t>
            </a:r>
          </a:p>
          <a:p>
            <a:r>
              <a:rPr lang="en-US" dirty="0" err="1"/>
              <a:t>Taskboard</a:t>
            </a:r>
            <a:r>
              <a:rPr lang="en-US" dirty="0"/>
              <a:t>: In addition to the Kanban board, you can use a </a:t>
            </a:r>
            <a:r>
              <a:rPr lang="en-US" dirty="0" err="1"/>
              <a:t>taskboard</a:t>
            </a:r>
            <a:r>
              <a:rPr lang="en-US" dirty="0"/>
              <a:t> to track individual tasks within user stories or bugs. This helps break down work into smaller steps.</a:t>
            </a:r>
          </a:p>
          <a:p>
            <a:r>
              <a:rPr lang="en-US" dirty="0"/>
              <a:t>Continuous Delivery: Agile emphasizes delivering working software frequently. Each iteration should result in a potentially shippable product increment.</a:t>
            </a:r>
          </a:p>
          <a:p>
            <a:r>
              <a:rPr lang="en-US" dirty="0"/>
              <a:t>Feedback and Adaptation: Agile teams value feedback and adapt their plans based on it. This could include feedback from customers, stakeholders, or team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1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1772-E807-333A-5563-E733CDBC1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44C9C-5BE0-444C-110B-48E831F75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14" y="1690688"/>
            <a:ext cx="9383485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9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332F-62B8-8740-E279-F3A6BD07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CMMI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1745-7BB5-6931-E664-38617FE3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Formal Project Methods: CMMI is for teams that follow structured and formal project management methods. It's about having clear processes and procedures in place.</a:t>
            </a:r>
          </a:p>
          <a:p>
            <a:r>
              <a:rPr lang="en-US" dirty="0"/>
              <a:t>Process Improvement Framework: CMMI provides a framework for improving processes within your team or organization. It helps you assess and improve how you do things.</a:t>
            </a:r>
          </a:p>
          <a:p>
            <a:r>
              <a:rPr lang="en-US" dirty="0"/>
              <a:t>Auditable Record: CMMI emphasizes maintaining detailed records of decisions, actions, and processes. This helps with auditing and ensuring accountability.</a:t>
            </a:r>
          </a:p>
          <a:p>
            <a:r>
              <a:rPr lang="en-US" dirty="0"/>
              <a:t>Tracking Requirements: You can use CMMI to track requirements for your project. This includes gathering, documenting, and managing requirements throughout the project lifecycle.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6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255C-E245-3B25-5EF3-66D51311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B9BD-929F-8B18-118F-D1AC1B54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Requests: CMMI helps manage change requests effectively. It involves documenting and assessing proposed changes, determining their impact, and implementing them if approved.</a:t>
            </a:r>
          </a:p>
          <a:p>
            <a:r>
              <a:rPr lang="en-US" dirty="0"/>
              <a:t>Risk Management: CMMI includes processes for identifying, analyzing, and managing risks. This involves assessing potential risks, developing mitigation strategies, and monitoring risks throughout the project.</a:t>
            </a:r>
          </a:p>
          <a:p>
            <a:r>
              <a:rPr lang="en-US" dirty="0"/>
              <a:t>Reviews: CMMI supports conducting formal reviews and evaluations of project artifacts, processes, and outcomes. This could include peer reviews, management reviews, or customer reviews.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20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devops Projects</vt:lpstr>
      <vt:lpstr>Overview</vt:lpstr>
      <vt:lpstr>Processes</vt:lpstr>
      <vt:lpstr>Basic</vt:lpstr>
      <vt:lpstr>Agile</vt:lpstr>
      <vt:lpstr>..</vt:lpstr>
      <vt:lpstr>Agile</vt:lpstr>
      <vt:lpstr>CMMI</vt:lpstr>
      <vt:lpstr>..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Projects</dc:title>
  <dc:creator>john test</dc:creator>
  <cp:lastModifiedBy>john test</cp:lastModifiedBy>
  <cp:revision>8</cp:revision>
  <dcterms:created xsi:type="dcterms:W3CDTF">2024-05-06T02:46:44Z</dcterms:created>
  <dcterms:modified xsi:type="dcterms:W3CDTF">2024-05-06T02:59:51Z</dcterms:modified>
</cp:coreProperties>
</file>