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0151-2A31-93D1-0205-F9A7DCC988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CICD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05B5B-7296-BA73-8F2C-DBE6DBD6F3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1347953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F6E2-E6FA-05AE-3938-ECA0DFB6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AB5CA-17BB-395C-5B1D-B9CE3FABC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- name: 'gcr.io/cloud-builders/docker'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args</a:t>
            </a:r>
            <a:r>
              <a:rPr lang="en-IN" dirty="0"/>
              <a:t>: </a:t>
            </a:r>
          </a:p>
          <a:p>
            <a:pPr marL="0" indent="0">
              <a:buNone/>
            </a:pPr>
            <a:r>
              <a:rPr lang="en-IN" dirty="0"/>
              <a:t>    - 'build'</a:t>
            </a:r>
          </a:p>
          <a:p>
            <a:pPr marL="0" indent="0">
              <a:buNone/>
            </a:pPr>
            <a:r>
              <a:rPr lang="en-IN" dirty="0"/>
              <a:t>    - '-t'</a:t>
            </a:r>
          </a:p>
          <a:p>
            <a:pPr marL="0" indent="0">
              <a:buNone/>
            </a:pPr>
            <a:r>
              <a:rPr lang="en-IN" dirty="0"/>
              <a:t>    - 'us-east1-docker.pkg.dev/upgradlabs-1738334790345/</a:t>
            </a:r>
            <a:r>
              <a:rPr lang="en-IN" dirty="0" err="1"/>
              <a:t>mydockerrgisty</a:t>
            </a:r>
            <a:r>
              <a:rPr lang="en-IN" dirty="0"/>
              <a:t>/</a:t>
            </a:r>
            <a:r>
              <a:rPr lang="en-IN" dirty="0" err="1"/>
              <a:t>myapp</a:t>
            </a:r>
            <a:r>
              <a:rPr lang="en-IN" dirty="0"/>
              <a:t>:$BUILD_ID'</a:t>
            </a:r>
          </a:p>
          <a:p>
            <a:pPr marL="0" indent="0">
              <a:buNone/>
            </a:pPr>
            <a:r>
              <a:rPr lang="en-IN" dirty="0"/>
              <a:t>    - '.'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1774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D88B-689F-4E32-6BBB-34E23F06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37B1A-768E-F30E-527F-D671EBB2B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Uses Google Cloud Build’s Docker image (gcr.io/cloud-builders/docker).</a:t>
            </a:r>
          </a:p>
          <a:p>
            <a:r>
              <a:rPr lang="en-IN" dirty="0"/>
              <a:t>Runs docker build to create a container image.</a:t>
            </a:r>
          </a:p>
          <a:p>
            <a:r>
              <a:rPr lang="en-IN" dirty="0"/>
              <a:t>Tags the image using us-east1-docker.pkg.dev/.../</a:t>
            </a:r>
            <a:r>
              <a:rPr lang="en-IN" dirty="0" err="1"/>
              <a:t>myapp</a:t>
            </a:r>
            <a:r>
              <a:rPr lang="en-IN" dirty="0"/>
              <a:t>:$BUILD_ID.</a:t>
            </a:r>
          </a:p>
          <a:p>
            <a:r>
              <a:rPr lang="en-IN" dirty="0"/>
              <a:t>$BUILD_ID is a unique ID assigned by Google Cloud Build to each build.</a:t>
            </a:r>
          </a:p>
        </p:txBody>
      </p:sp>
    </p:spTree>
    <p:extLst>
      <p:ext uri="{BB962C8B-B14F-4D97-AF65-F5344CB8AC3E}">
        <p14:creationId xmlns:p14="http://schemas.microsoft.com/office/powerpoint/2010/main" val="228909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6E72-D7F4-0526-DB20-A6A628C0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A0891-FB66-71D9-E287-9E75BA225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- name: 'gcr.io/cloud-builders/docker'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args</a:t>
            </a:r>
            <a:r>
              <a:rPr lang="en-IN" dirty="0"/>
              <a:t>: </a:t>
            </a:r>
          </a:p>
          <a:p>
            <a:pPr marL="0" indent="0">
              <a:buNone/>
            </a:pPr>
            <a:r>
              <a:rPr lang="en-IN" dirty="0"/>
              <a:t>    - 'push'</a:t>
            </a:r>
          </a:p>
          <a:p>
            <a:pPr marL="0" indent="0">
              <a:buNone/>
            </a:pPr>
            <a:r>
              <a:rPr lang="en-IN" dirty="0"/>
              <a:t>    - 'us-east1-docker.pkg.dev/upgradlabs-1738334790345/</a:t>
            </a:r>
            <a:r>
              <a:rPr lang="en-IN" dirty="0" err="1"/>
              <a:t>mydockerrgisty</a:t>
            </a:r>
            <a:r>
              <a:rPr lang="en-IN" dirty="0"/>
              <a:t>/</a:t>
            </a:r>
            <a:r>
              <a:rPr lang="en-IN" dirty="0" err="1"/>
              <a:t>myapp</a:t>
            </a:r>
            <a:r>
              <a:rPr lang="en-IN" dirty="0"/>
              <a:t>:$BUILD_ID'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6980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6069-D9D2-7109-699F-709CFEB7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49F4E-D985-A557-4DB2-1825F73DA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Google Cloud Build’s Docker image.</a:t>
            </a:r>
          </a:p>
          <a:p>
            <a:r>
              <a:rPr lang="en-US" dirty="0"/>
              <a:t>Pushes the built Docker image to Google Artifact Registry (us-east1-docker.pkg.dev).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2322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9BA1-BAC7-639D-B166-77718C258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6AE5C-8B48-DE1F-98BB-E0D8CB8E4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- name: 'gcr.io/cloud-builders/</a:t>
            </a:r>
            <a:r>
              <a:rPr lang="en-IN" dirty="0" err="1"/>
              <a:t>gcloud</a:t>
            </a:r>
            <a:r>
              <a:rPr lang="en-IN" dirty="0"/>
              <a:t>'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args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- 'run'</a:t>
            </a:r>
          </a:p>
          <a:p>
            <a:pPr marL="0" indent="0">
              <a:buNone/>
            </a:pPr>
            <a:r>
              <a:rPr lang="en-IN" dirty="0"/>
              <a:t>    - 'deploy'</a:t>
            </a:r>
          </a:p>
          <a:p>
            <a:pPr marL="0" indent="0">
              <a:buNone/>
            </a:pPr>
            <a:r>
              <a:rPr lang="en-IN" dirty="0"/>
              <a:t>    - '</a:t>
            </a:r>
            <a:r>
              <a:rPr lang="en-IN" dirty="0" err="1"/>
              <a:t>myapp</a:t>
            </a:r>
            <a:r>
              <a:rPr lang="en-IN" dirty="0"/>
              <a:t>'</a:t>
            </a:r>
          </a:p>
          <a:p>
            <a:pPr marL="0" indent="0">
              <a:buNone/>
            </a:pPr>
            <a:r>
              <a:rPr lang="en-IN" dirty="0"/>
              <a:t>    - '--image'</a:t>
            </a:r>
          </a:p>
          <a:p>
            <a:pPr marL="0" indent="0">
              <a:buNone/>
            </a:pPr>
            <a:r>
              <a:rPr lang="en-IN" dirty="0"/>
              <a:t>    - 'us-east1-docker.pkg.dev/upgradlabs-1738334790345/</a:t>
            </a:r>
            <a:r>
              <a:rPr lang="en-IN" dirty="0" err="1"/>
              <a:t>mydockerrgisty</a:t>
            </a:r>
            <a:r>
              <a:rPr lang="en-IN" dirty="0"/>
              <a:t>/</a:t>
            </a:r>
            <a:r>
              <a:rPr lang="en-IN" dirty="0" err="1"/>
              <a:t>myapp</a:t>
            </a:r>
            <a:r>
              <a:rPr lang="en-IN" dirty="0"/>
              <a:t>:$BUILD_ID'</a:t>
            </a:r>
          </a:p>
          <a:p>
            <a:pPr marL="0" indent="0">
              <a:buNone/>
            </a:pPr>
            <a:r>
              <a:rPr lang="en-IN" dirty="0"/>
              <a:t>    - '--platform'</a:t>
            </a:r>
          </a:p>
          <a:p>
            <a:pPr marL="0" indent="0">
              <a:buNone/>
            </a:pPr>
            <a:r>
              <a:rPr lang="en-IN" dirty="0"/>
              <a:t>    - 'managed'</a:t>
            </a:r>
          </a:p>
          <a:p>
            <a:pPr marL="0" indent="0">
              <a:buNone/>
            </a:pPr>
            <a:r>
              <a:rPr lang="en-IN" dirty="0"/>
              <a:t>    - '--region'</a:t>
            </a:r>
          </a:p>
          <a:p>
            <a:pPr marL="0" indent="0">
              <a:buNone/>
            </a:pPr>
            <a:r>
              <a:rPr lang="en-IN" dirty="0"/>
              <a:t>    - 'us-east1'</a:t>
            </a:r>
          </a:p>
          <a:p>
            <a:pPr marL="0" indent="0">
              <a:buNone/>
            </a:pPr>
            <a:r>
              <a:rPr lang="en-IN" dirty="0"/>
              <a:t>    - '--allow-unauthenticated'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693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1696-154F-E308-6DF6-2C5B5206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BA666-2672-4CFA-EA87-97DCFA0E0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the Google Cloud SDK (</a:t>
            </a:r>
            <a:r>
              <a:rPr lang="en-US" dirty="0" err="1"/>
              <a:t>gcloud</a:t>
            </a:r>
            <a:r>
              <a:rPr lang="en-US" dirty="0"/>
              <a:t>).</a:t>
            </a:r>
          </a:p>
          <a:p>
            <a:r>
              <a:rPr lang="en-US" dirty="0"/>
              <a:t>Deploys the container image to Cloud Run as a new revision.</a:t>
            </a:r>
          </a:p>
          <a:p>
            <a:r>
              <a:rPr lang="en-US" dirty="0"/>
              <a:t>Specifies:</a:t>
            </a:r>
          </a:p>
          <a:p>
            <a:r>
              <a:rPr lang="en-US" dirty="0"/>
              <a:t>--image: The built Docker image (</a:t>
            </a:r>
            <a:r>
              <a:rPr lang="en-US" dirty="0" err="1"/>
              <a:t>myapp</a:t>
            </a:r>
            <a:r>
              <a:rPr lang="en-US" dirty="0"/>
              <a:t>:$BUILD_ID).</a:t>
            </a:r>
          </a:p>
          <a:p>
            <a:r>
              <a:rPr lang="en-US" dirty="0"/>
              <a:t>--platform managed: Uses fully managed Cloud Run.</a:t>
            </a:r>
          </a:p>
          <a:p>
            <a:r>
              <a:rPr lang="en-US" dirty="0"/>
              <a:t>--region us-east1: Deploys in us-east1 region.</a:t>
            </a:r>
          </a:p>
          <a:p>
            <a:r>
              <a:rPr lang="en-US" dirty="0"/>
              <a:t>--allow-unauthenticated: Allows public access to the service.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072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7AD3-CA77-5EB1-8C1A-8A4536312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Explain about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26A17-2FA5-D6DE-CF59-9A129FD8B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project</a:t>
            </a:r>
          </a:p>
          <a:p>
            <a:r>
              <a:rPr lang="en-IN" dirty="0" err="1"/>
              <a:t>Dockerfile</a:t>
            </a:r>
            <a:endParaRPr lang="en-IN" dirty="0"/>
          </a:p>
          <a:p>
            <a:r>
              <a:rPr lang="en-IN" dirty="0"/>
              <a:t>Registry</a:t>
            </a:r>
          </a:p>
          <a:p>
            <a:r>
              <a:rPr lang="en-IN" dirty="0"/>
              <a:t>CICD flow</a:t>
            </a:r>
          </a:p>
        </p:txBody>
      </p:sp>
    </p:spTree>
    <p:extLst>
      <p:ext uri="{BB962C8B-B14F-4D97-AF65-F5344CB8AC3E}">
        <p14:creationId xmlns:p14="http://schemas.microsoft.com/office/powerpoint/2010/main" val="184840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640E0-1236-8D16-9DC5-A331E2E5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220C1-A581-953C-67AC-30A9EEF28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BDB38-3D17-C171-7DFB-8A7EAF440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8788852" cy="381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986CD-334B-AA2D-3D98-620D186FE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 account permissions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61C3ED-4C8F-40CD-2B02-9660492AC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4114" y="2016125"/>
            <a:ext cx="7307797" cy="3449638"/>
          </a:xfrm>
        </p:spPr>
      </p:pic>
    </p:spTree>
    <p:extLst>
      <p:ext uri="{BB962C8B-B14F-4D97-AF65-F5344CB8AC3E}">
        <p14:creationId xmlns:p14="http://schemas.microsoft.com/office/powerpoint/2010/main" val="317450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2D70F-3ACF-F123-8925-A151617D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94530-EFC9-D1B3-58C0-1D611179D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package for app</a:t>
            </a:r>
          </a:p>
          <a:p>
            <a:r>
              <a:rPr lang="en-IN" dirty="0"/>
              <a:t>Run test</a:t>
            </a:r>
          </a:p>
          <a:p>
            <a:r>
              <a:rPr lang="en-IN" dirty="0"/>
              <a:t>Build Docker image</a:t>
            </a:r>
          </a:p>
          <a:p>
            <a:r>
              <a:rPr lang="en-IN" dirty="0"/>
              <a:t>Push to docker registry</a:t>
            </a:r>
          </a:p>
          <a:p>
            <a:r>
              <a:rPr lang="en-IN" dirty="0"/>
              <a:t>Deploy to </a:t>
            </a:r>
            <a:r>
              <a:rPr lang="en-IN" dirty="0" err="1"/>
              <a:t>cloudrun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788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95D3-3ACE-1E3D-6B81-26027853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068AA-AA6F-4C3D-1AC4-6E7A9A09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- name: 'python:3.9'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entrypoint</a:t>
            </a:r>
            <a:r>
              <a:rPr lang="en-IN" dirty="0"/>
              <a:t>: '</a:t>
            </a:r>
            <a:r>
              <a:rPr lang="en-IN" dirty="0" err="1"/>
              <a:t>sh</a:t>
            </a:r>
            <a:r>
              <a:rPr lang="en-IN" dirty="0"/>
              <a:t>'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args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- '-c'</a:t>
            </a:r>
          </a:p>
          <a:p>
            <a:pPr marL="0" indent="0">
              <a:buNone/>
            </a:pPr>
            <a:r>
              <a:rPr lang="en-IN" dirty="0"/>
              <a:t>    - |</a:t>
            </a:r>
          </a:p>
          <a:p>
            <a:pPr marL="0" indent="0">
              <a:buNone/>
            </a:pPr>
            <a:r>
              <a:rPr lang="en-IN" dirty="0"/>
              <a:t>      python -m </a:t>
            </a:r>
            <a:r>
              <a:rPr lang="en-IN" dirty="0" err="1"/>
              <a:t>venv</a:t>
            </a:r>
            <a:r>
              <a:rPr lang="en-IN" dirty="0"/>
              <a:t> </a:t>
            </a:r>
            <a:r>
              <a:rPr lang="en-IN" dirty="0" err="1"/>
              <a:t>venv</a:t>
            </a:r>
            <a:r>
              <a:rPr lang="en-IN" dirty="0"/>
              <a:t> &amp;&amp; \</a:t>
            </a:r>
          </a:p>
          <a:p>
            <a:pPr marL="0" indent="0">
              <a:buNone/>
            </a:pPr>
            <a:r>
              <a:rPr lang="en-IN" dirty="0"/>
              <a:t>      . </a:t>
            </a:r>
            <a:r>
              <a:rPr lang="en-IN" dirty="0" err="1"/>
              <a:t>venv</a:t>
            </a:r>
            <a:r>
              <a:rPr lang="en-IN" dirty="0"/>
              <a:t>/bin/activate &amp;&amp; \</a:t>
            </a:r>
          </a:p>
          <a:p>
            <a:pPr marL="0" indent="0">
              <a:buNone/>
            </a:pPr>
            <a:r>
              <a:rPr lang="en-IN" dirty="0"/>
              <a:t>      pip install --upgrade pip &amp;&amp; \</a:t>
            </a:r>
          </a:p>
          <a:p>
            <a:pPr marL="0" indent="0">
              <a:buNone/>
            </a:pPr>
            <a:r>
              <a:rPr lang="en-IN" dirty="0"/>
              <a:t>      pip install -r requirements.txt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29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6988-FFBC-B2D8-18A5-A2B2F6E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D4C93-02AE-C091-1AE1-A52721013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uses the Python 3.9 base image.</a:t>
            </a:r>
          </a:p>
          <a:p>
            <a:r>
              <a:rPr lang="en-US" dirty="0"/>
              <a:t>Runs the script inside a shell (</a:t>
            </a:r>
            <a:r>
              <a:rPr lang="en-US" dirty="0" err="1"/>
              <a:t>sh</a:t>
            </a:r>
            <a:r>
              <a:rPr lang="en-US" dirty="0"/>
              <a:t>).</a:t>
            </a:r>
          </a:p>
          <a:p>
            <a:r>
              <a:rPr lang="en-US" dirty="0"/>
              <a:t>Creates a virtual environment (</a:t>
            </a:r>
            <a:r>
              <a:rPr lang="en-US" dirty="0" err="1"/>
              <a:t>venv</a:t>
            </a:r>
            <a:r>
              <a:rPr lang="en-US" dirty="0"/>
              <a:t>).</a:t>
            </a:r>
          </a:p>
          <a:p>
            <a:r>
              <a:rPr lang="en-US" dirty="0"/>
              <a:t>Activates the virtual environment.</a:t>
            </a:r>
          </a:p>
          <a:p>
            <a:r>
              <a:rPr lang="en-US" dirty="0"/>
              <a:t>Upgrades pip to the latest version.</a:t>
            </a:r>
          </a:p>
          <a:p>
            <a:r>
              <a:rPr lang="en-US" dirty="0"/>
              <a:t>Installs all dependencies from requirements.txt.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6769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7475-A186-8B16-30C5-E186D7DFD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350FE-43D1-6C47-6B0A-7B7C842A7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- name: 'python:3.9'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entrypoint</a:t>
            </a:r>
            <a:r>
              <a:rPr lang="en-IN" dirty="0"/>
              <a:t>: '</a:t>
            </a:r>
            <a:r>
              <a:rPr lang="en-IN" dirty="0" err="1"/>
              <a:t>sh</a:t>
            </a:r>
            <a:r>
              <a:rPr lang="en-IN" dirty="0"/>
              <a:t>'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args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- '-c'</a:t>
            </a:r>
          </a:p>
          <a:p>
            <a:pPr marL="0" indent="0">
              <a:buNone/>
            </a:pPr>
            <a:r>
              <a:rPr lang="en-IN" dirty="0"/>
              <a:t>    - |</a:t>
            </a:r>
          </a:p>
          <a:p>
            <a:pPr marL="0" indent="0">
              <a:buNone/>
            </a:pPr>
            <a:r>
              <a:rPr lang="en-IN" dirty="0"/>
              <a:t>      . </a:t>
            </a:r>
            <a:r>
              <a:rPr lang="en-IN" dirty="0" err="1"/>
              <a:t>venv</a:t>
            </a:r>
            <a:r>
              <a:rPr lang="en-IN" dirty="0"/>
              <a:t>/bin/activate &amp;&amp; \</a:t>
            </a:r>
          </a:p>
          <a:p>
            <a:pPr marL="0" indent="0">
              <a:buNone/>
            </a:pPr>
            <a:r>
              <a:rPr lang="en-IN" dirty="0"/>
              <a:t>      python -m </a:t>
            </a:r>
            <a:r>
              <a:rPr lang="en-IN" dirty="0" err="1"/>
              <a:t>unittest</a:t>
            </a:r>
            <a:r>
              <a:rPr lang="en-IN" dirty="0"/>
              <a:t> discover tests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99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2188-6F03-9AB1-120B-BFAA4762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C0890-13F6-33DC-C2E7-24BD59D59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the same Python 3.9 base image.</a:t>
            </a:r>
          </a:p>
          <a:p>
            <a:r>
              <a:rPr lang="en-US" dirty="0"/>
              <a:t>Activates the virtual environment (</a:t>
            </a:r>
            <a:r>
              <a:rPr lang="en-US" dirty="0" err="1"/>
              <a:t>venv</a:t>
            </a:r>
            <a:r>
              <a:rPr lang="en-US" dirty="0"/>
              <a:t>).</a:t>
            </a:r>
          </a:p>
          <a:p>
            <a:r>
              <a:rPr lang="en-US" dirty="0"/>
              <a:t>Runs the unit tests using </a:t>
            </a:r>
            <a:r>
              <a:rPr lang="en-US" dirty="0" err="1"/>
              <a:t>unittest</a:t>
            </a:r>
            <a:r>
              <a:rPr lang="en-US" dirty="0"/>
              <a:t> discover inside the tests/ directory.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82895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</TotalTime>
  <Words>506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CICD</vt:lpstr>
      <vt:lpstr>Explain about project</vt:lpstr>
      <vt:lpstr>..</vt:lpstr>
      <vt:lpstr>Service account permissions</vt:lpstr>
      <vt:lpstr>Cloud build</vt:lpstr>
      <vt:lpstr>.</vt:lpstr>
      <vt:lpstr>PowerPoint Presentation</vt:lpstr>
      <vt:lpstr>Step2</vt:lpstr>
      <vt:lpstr>..</vt:lpstr>
      <vt:lpstr>step3</vt:lpstr>
      <vt:lpstr>..</vt:lpstr>
      <vt:lpstr>step4</vt:lpstr>
      <vt:lpstr>.</vt:lpstr>
      <vt:lpstr>..</vt:lpstr>
      <vt:lpstr>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4</cp:revision>
  <dcterms:created xsi:type="dcterms:W3CDTF">2025-03-18T04:36:46Z</dcterms:created>
  <dcterms:modified xsi:type="dcterms:W3CDTF">2025-03-18T04:43:59Z</dcterms:modified>
</cp:coreProperties>
</file>