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4"/>
  </p:notesMasterIdLst>
  <p:handoutMasterIdLst>
    <p:handoutMasterId r:id="rId45"/>
  </p:handoutMasterIdLst>
  <p:sldIdLst>
    <p:sldId id="369" r:id="rId6"/>
    <p:sldId id="370" r:id="rId7"/>
    <p:sldId id="371" r:id="rId8"/>
    <p:sldId id="373" r:id="rId9"/>
    <p:sldId id="375" r:id="rId10"/>
    <p:sldId id="376" r:id="rId11"/>
    <p:sldId id="377" r:id="rId12"/>
    <p:sldId id="378" r:id="rId13"/>
    <p:sldId id="379" r:id="rId14"/>
    <p:sldId id="380" r:id="rId15"/>
    <p:sldId id="381" r:id="rId16"/>
    <p:sldId id="382" r:id="rId17"/>
    <p:sldId id="383" r:id="rId18"/>
    <p:sldId id="384" r:id="rId19"/>
    <p:sldId id="385" r:id="rId20"/>
    <p:sldId id="386" r:id="rId21"/>
    <p:sldId id="387" r:id="rId22"/>
    <p:sldId id="388" r:id="rId23"/>
    <p:sldId id="389" r:id="rId24"/>
    <p:sldId id="374" r:id="rId25"/>
    <p:sldId id="390" r:id="rId26"/>
    <p:sldId id="391" r:id="rId27"/>
    <p:sldId id="392" r:id="rId28"/>
    <p:sldId id="393" r:id="rId29"/>
    <p:sldId id="394" r:id="rId30"/>
    <p:sldId id="395" r:id="rId31"/>
    <p:sldId id="396" r:id="rId32"/>
    <p:sldId id="397" r:id="rId33"/>
    <p:sldId id="398" r:id="rId34"/>
    <p:sldId id="402" r:id="rId35"/>
    <p:sldId id="403" r:id="rId36"/>
    <p:sldId id="399" r:id="rId37"/>
    <p:sldId id="400" r:id="rId38"/>
    <p:sldId id="401" r:id="rId39"/>
    <p:sldId id="404" r:id="rId40"/>
    <p:sldId id="405" r:id="rId41"/>
    <p:sldId id="406" r:id="rId42"/>
    <p:sldId id="407" r:id="rId43"/>
  </p:sldIdLst>
  <p:sldSz cx="9144000" cy="6858000" type="screen4x3"/>
  <p:notesSz cx="6808788"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35">
          <p15:clr>
            <a:srgbClr val="A4A3A4"/>
          </p15:clr>
        </p15:guide>
        <p15:guide id="2" orient="horz" pos="798">
          <p15:clr>
            <a:srgbClr val="A4A3A4"/>
          </p15:clr>
        </p15:guide>
        <p15:guide id="3" orient="horz" pos="117">
          <p15:clr>
            <a:srgbClr val="A4A3A4"/>
          </p15:clr>
        </p15:guide>
        <p15:guide id="4" orient="horz" pos="4196">
          <p15:clr>
            <a:srgbClr val="A4A3A4"/>
          </p15:clr>
        </p15:guide>
        <p15:guide id="5" orient="horz" pos="3874">
          <p15:clr>
            <a:srgbClr val="A4A3A4"/>
          </p15:clr>
        </p15:guide>
        <p15:guide id="6" orient="horz" pos="2083">
          <p15:clr>
            <a:srgbClr val="A4A3A4"/>
          </p15:clr>
        </p15:guide>
        <p15:guide id="7" orient="horz" pos="697">
          <p15:clr>
            <a:srgbClr val="A4A3A4"/>
          </p15:clr>
        </p15:guide>
        <p15:guide id="8" pos="2775">
          <p15:clr>
            <a:srgbClr val="A4A3A4"/>
          </p15:clr>
        </p15:guide>
        <p15:guide id="9" pos="3000">
          <p15:clr>
            <a:srgbClr val="A4A3A4"/>
          </p15:clr>
        </p15:guide>
        <p15:guide id="10" pos="282">
          <p15:clr>
            <a:srgbClr val="A4A3A4"/>
          </p15:clr>
        </p15:guide>
        <p15:guide id="11" pos="2880">
          <p15:clr>
            <a:srgbClr val="A4A3A4"/>
          </p15:clr>
        </p15:guide>
        <p15:guide id="12" pos="5480">
          <p15:clr>
            <a:srgbClr val="A4A3A4"/>
          </p15:clr>
        </p15:guide>
      </p15:sldGuideLst>
    </p:ext>
    <p:ext uri="{2D200454-40CA-4A62-9FC3-DE9A4176ACB9}">
      <p15:notesGuideLst xmlns:p15="http://schemas.microsoft.com/office/powerpoint/2012/main">
        <p15:guide id="1" orient="horz" pos="3131">
          <p15:clr>
            <a:srgbClr val="A4A3A4"/>
          </p15:clr>
        </p15:guide>
        <p15:guide id="2" pos="21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EBE7"/>
    <a:srgbClr val="FFFFE7"/>
    <a:srgbClr val="FFD9B2"/>
    <a:srgbClr val="FFAA99"/>
    <a:srgbClr val="E67386"/>
    <a:srgbClr val="666666"/>
    <a:srgbClr val="000000"/>
    <a:srgbClr val="6EC628"/>
    <a:srgbClr val="A297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2EA0FD-FF5C-4C54-B457-CE408284A874}" v="1" dt="2020-02-12T04:22:29.9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33" autoAdjust="0"/>
    <p:restoredTop sz="77045" autoAdjust="0"/>
  </p:normalViewPr>
  <p:slideViewPr>
    <p:cSldViewPr snapToGrid="0">
      <p:cViewPr varScale="1">
        <p:scale>
          <a:sx n="72" d="100"/>
          <a:sy n="72" d="100"/>
        </p:scale>
        <p:origin x="1194" y="78"/>
      </p:cViewPr>
      <p:guideLst>
        <p:guide orient="horz" pos="835"/>
        <p:guide orient="horz" pos="798"/>
        <p:guide orient="horz" pos="117"/>
        <p:guide orient="horz" pos="4196"/>
        <p:guide orient="horz" pos="3874"/>
        <p:guide orient="horz" pos="2083"/>
        <p:guide orient="horz" pos="697"/>
        <p:guide pos="2775"/>
        <p:guide pos="3000"/>
        <p:guide pos="282"/>
        <p:guide pos="2880"/>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1" d="100"/>
        <a:sy n="51" d="100"/>
      </p:scale>
      <p:origin x="0" y="0"/>
    </p:cViewPr>
  </p:sorterViewPr>
  <p:notesViewPr>
    <p:cSldViewPr snapToGrid="0">
      <p:cViewPr varScale="1">
        <p:scale>
          <a:sx n="57" d="100"/>
          <a:sy n="57" d="100"/>
        </p:scale>
        <p:origin x="-2520" y="-84"/>
      </p:cViewPr>
      <p:guideLst>
        <p:guide orient="horz" pos="3131"/>
        <p:guide pos="214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ndra gomle" userId="c6550dd224eb1a3f" providerId="LiveId" clId="{C22EA0FD-FF5C-4C54-B457-CE408284A874}"/>
    <pc:docChg chg="modMainMaster">
      <pc:chgData name="rajendra gomle" userId="c6550dd224eb1a3f" providerId="LiveId" clId="{C22EA0FD-FF5C-4C54-B457-CE408284A874}" dt="2020-02-12T04:22:34.423" v="5" actId="1076"/>
      <pc:docMkLst>
        <pc:docMk/>
      </pc:docMkLst>
      <pc:sldMasterChg chg="modSldLayout">
        <pc:chgData name="rajendra gomle" userId="c6550dd224eb1a3f" providerId="LiveId" clId="{C22EA0FD-FF5C-4C54-B457-CE408284A874}" dt="2020-02-12T04:22:34.423" v="5" actId="1076"/>
        <pc:sldMasterMkLst>
          <pc:docMk/>
          <pc:sldMasterMk cId="0" sldId="2147483648"/>
        </pc:sldMasterMkLst>
        <pc:sldLayoutChg chg="addSp modSp">
          <pc:chgData name="rajendra gomle" userId="c6550dd224eb1a3f" providerId="LiveId" clId="{C22EA0FD-FF5C-4C54-B457-CE408284A874}" dt="2020-02-12T04:22:34.423" v="5" actId="1076"/>
          <pc:sldLayoutMkLst>
            <pc:docMk/>
            <pc:sldMasterMk cId="0" sldId="2147483648"/>
            <pc:sldLayoutMk cId="0" sldId="2147483671"/>
          </pc:sldLayoutMkLst>
          <pc:spChg chg="mod">
            <ac:chgData name="rajendra gomle" userId="c6550dd224eb1a3f" providerId="LiveId" clId="{C22EA0FD-FF5C-4C54-B457-CE408284A874}" dt="2020-02-12T04:22:08.941" v="0" actId="1076"/>
            <ac:spMkLst>
              <pc:docMk/>
              <pc:sldMasterMk cId="0" sldId="2147483648"/>
              <pc:sldLayoutMk cId="0" sldId="2147483671"/>
              <ac:spMk id="10" creationId="{00000000-0000-0000-0000-000000000000}"/>
            </ac:spMkLst>
          </pc:spChg>
          <pc:grpChg chg="add mod">
            <ac:chgData name="rajendra gomle" userId="c6550dd224eb1a3f" providerId="LiveId" clId="{C22EA0FD-FF5C-4C54-B457-CE408284A874}" dt="2020-02-12T04:22:34.423" v="5" actId="1076"/>
            <ac:grpSpMkLst>
              <pc:docMk/>
              <pc:sldMasterMk cId="0" sldId="2147483648"/>
              <pc:sldLayoutMk cId="0" sldId="2147483671"/>
              <ac:grpSpMk id="2" creationId="{77A81495-AF34-4007-A0A8-8ADEB34A75C9}"/>
            </ac:grpSpMkLst>
          </pc:grpChg>
          <pc:grpChg chg="mod">
            <ac:chgData name="rajendra gomle" userId="c6550dd224eb1a3f" providerId="LiveId" clId="{C22EA0FD-FF5C-4C54-B457-CE408284A874}" dt="2020-02-12T04:22:29.999" v="4" actId="164"/>
            <ac:grpSpMkLst>
              <pc:docMk/>
              <pc:sldMasterMk cId="0" sldId="2147483648"/>
              <pc:sldLayoutMk cId="0" sldId="2147483671"/>
              <ac:grpSpMk id="13" creationId="{00000000-0000-0000-0000-000000000000}"/>
            </ac:grpSpMkLst>
          </pc:grpChg>
          <pc:picChg chg="mod">
            <ac:chgData name="rajendra gomle" userId="c6550dd224eb1a3f" providerId="LiveId" clId="{C22EA0FD-FF5C-4C54-B457-CE408284A874}" dt="2020-02-12T04:22:29.999" v="4" actId="164"/>
            <ac:picMkLst>
              <pc:docMk/>
              <pc:sldMasterMk cId="0" sldId="2147483648"/>
              <pc:sldLayoutMk cId="0" sldId="2147483671"/>
              <ac:picMk id="47" creationId="{00000000-0000-0000-0000-000000000000}"/>
            </ac:picMkLst>
          </pc:picChg>
        </pc:sldLayoutChg>
      </pc:sldMasterChg>
    </pc:docChg>
  </pc:docChgLst>
  <pc:docChgLst>
    <pc:chgData name="rajendra gomle" userId="c6550dd224eb1a3f" providerId="LiveId" clId="{C530D8EC-C883-4F52-9575-DDCBC178BD3E}"/>
    <pc:docChg chg="undo custSel addSld delSld modSld">
      <pc:chgData name="rajendra gomle" userId="c6550dd224eb1a3f" providerId="LiveId" clId="{C530D8EC-C883-4F52-9575-DDCBC178BD3E}" dt="2019-10-12T11:08:55.575" v="56"/>
      <pc:docMkLst>
        <pc:docMk/>
      </pc:docMkLst>
      <pc:sldChg chg="modSp add del modTransition">
        <pc:chgData name="rajendra gomle" userId="c6550dd224eb1a3f" providerId="LiveId" clId="{C530D8EC-C883-4F52-9575-DDCBC178BD3E}" dt="2019-10-12T11:08:55.575" v="56"/>
        <pc:sldMkLst>
          <pc:docMk/>
          <pc:sldMk cId="3720712363" sldId="256"/>
        </pc:sldMkLst>
        <pc:spChg chg="mod">
          <ac:chgData name="rajendra gomle" userId="c6550dd224eb1a3f" providerId="LiveId" clId="{C530D8EC-C883-4F52-9575-DDCBC178BD3E}" dt="2019-10-12T11:08:29.981" v="4"/>
          <ac:spMkLst>
            <pc:docMk/>
            <pc:sldMk cId="3720712363" sldId="256"/>
            <ac:spMk id="5" creationId="{F01EAB7F-3C5E-4F81-A8C8-BFD4D05C7AED}"/>
          </ac:spMkLst>
        </pc:spChg>
      </pc:sldChg>
      <pc:sldChg chg="modSp add del">
        <pc:chgData name="rajendra gomle" userId="c6550dd224eb1a3f" providerId="LiveId" clId="{C530D8EC-C883-4F52-9575-DDCBC178BD3E}" dt="2019-10-12T11:08:55.575" v="56"/>
        <pc:sldMkLst>
          <pc:docMk/>
          <pc:sldMk cId="2971764760" sldId="257"/>
        </pc:sldMkLst>
        <pc:spChg chg="mod">
          <ac:chgData name="rajendra gomle" userId="c6550dd224eb1a3f" providerId="LiveId" clId="{C530D8EC-C883-4F52-9575-DDCBC178BD3E}" dt="2019-10-12T11:08:55.575" v="56"/>
          <ac:spMkLst>
            <pc:docMk/>
            <pc:sldMk cId="2971764760" sldId="257"/>
            <ac:spMk id="3" creationId="{7A308EEF-DF10-46BB-B75B-54C1C8E3AC3F}"/>
          </ac:spMkLst>
        </pc:spChg>
      </pc:sldChg>
      <pc:sldChg chg="add del">
        <pc:chgData name="rajendra gomle" userId="c6550dd224eb1a3f" providerId="LiveId" clId="{C530D8EC-C883-4F52-9575-DDCBC178BD3E}" dt="2019-10-12T11:08:55.575" v="56"/>
        <pc:sldMkLst>
          <pc:docMk/>
          <pc:sldMk cId="1487010294" sldId="258"/>
        </pc:sldMkLst>
      </pc:sldChg>
      <pc:sldChg chg="add del">
        <pc:chgData name="rajendra gomle" userId="c6550dd224eb1a3f" providerId="LiveId" clId="{C530D8EC-C883-4F52-9575-DDCBC178BD3E}" dt="2019-10-12T11:08:55.575" v="56"/>
        <pc:sldMkLst>
          <pc:docMk/>
          <pc:sldMk cId="2178830062" sldId="259"/>
        </pc:sldMkLst>
      </pc:sldChg>
      <pc:sldChg chg="add del">
        <pc:chgData name="rajendra gomle" userId="c6550dd224eb1a3f" providerId="LiveId" clId="{C530D8EC-C883-4F52-9575-DDCBC178BD3E}" dt="2019-10-12T11:08:55.575" v="56"/>
        <pc:sldMkLst>
          <pc:docMk/>
          <pc:sldMk cId="819393931" sldId="260"/>
        </pc:sldMkLst>
      </pc:sldChg>
      <pc:sldChg chg="add del">
        <pc:chgData name="rajendra gomle" userId="c6550dd224eb1a3f" providerId="LiveId" clId="{C530D8EC-C883-4F52-9575-DDCBC178BD3E}" dt="2019-10-12T11:08:55.575" v="56"/>
        <pc:sldMkLst>
          <pc:docMk/>
          <pc:sldMk cId="3991317708" sldId="261"/>
        </pc:sldMkLst>
      </pc:sldChg>
      <pc:sldChg chg="add del">
        <pc:chgData name="rajendra gomle" userId="c6550dd224eb1a3f" providerId="LiveId" clId="{C530D8EC-C883-4F52-9575-DDCBC178BD3E}" dt="2019-10-12T11:08:55.575" v="56"/>
        <pc:sldMkLst>
          <pc:docMk/>
          <pc:sldMk cId="3635257206" sldId="262"/>
        </pc:sldMkLst>
      </pc:sldChg>
      <pc:sldChg chg="add del">
        <pc:chgData name="rajendra gomle" userId="c6550dd224eb1a3f" providerId="LiveId" clId="{C530D8EC-C883-4F52-9575-DDCBC178BD3E}" dt="2019-10-12T11:08:55.575" v="56"/>
        <pc:sldMkLst>
          <pc:docMk/>
          <pc:sldMk cId="968445785" sldId="263"/>
        </pc:sldMkLst>
      </pc:sldChg>
      <pc:sldChg chg="add del">
        <pc:chgData name="rajendra gomle" userId="c6550dd224eb1a3f" providerId="LiveId" clId="{C530D8EC-C883-4F52-9575-DDCBC178BD3E}" dt="2019-10-12T11:08:55.575" v="56"/>
        <pc:sldMkLst>
          <pc:docMk/>
          <pc:sldMk cId="4095516612" sldId="264"/>
        </pc:sldMkLst>
      </pc:sldChg>
      <pc:sldChg chg="modSp add del">
        <pc:chgData name="rajendra gomle" userId="c6550dd224eb1a3f" providerId="LiveId" clId="{C530D8EC-C883-4F52-9575-DDCBC178BD3E}" dt="2019-10-12T11:08:55.575" v="56"/>
        <pc:sldMkLst>
          <pc:docMk/>
          <pc:sldMk cId="523081319" sldId="265"/>
        </pc:sldMkLst>
        <pc:spChg chg="mod">
          <ac:chgData name="rajendra gomle" userId="c6550dd224eb1a3f" providerId="LiveId" clId="{C530D8EC-C883-4F52-9575-DDCBC178BD3E}" dt="2019-10-12T11:08:55.575" v="56"/>
          <ac:spMkLst>
            <pc:docMk/>
            <pc:sldMk cId="523081319" sldId="265"/>
            <ac:spMk id="2" creationId="{E917653F-CCD6-4D90-9B3C-C07E12B06015}"/>
          </ac:spMkLst>
        </pc:spChg>
      </pc:sldChg>
      <pc:sldChg chg="add del">
        <pc:chgData name="rajendra gomle" userId="c6550dd224eb1a3f" providerId="LiveId" clId="{C530D8EC-C883-4F52-9575-DDCBC178BD3E}" dt="2019-10-12T11:08:55.575" v="56"/>
        <pc:sldMkLst>
          <pc:docMk/>
          <pc:sldMk cId="4286679817" sldId="266"/>
        </pc:sldMkLst>
      </pc:sldChg>
      <pc:sldChg chg="add del">
        <pc:chgData name="rajendra gomle" userId="c6550dd224eb1a3f" providerId="LiveId" clId="{C530D8EC-C883-4F52-9575-DDCBC178BD3E}" dt="2019-10-12T11:08:55.575" v="56"/>
        <pc:sldMkLst>
          <pc:docMk/>
          <pc:sldMk cId="877275518" sldId="267"/>
        </pc:sldMkLst>
      </pc:sldChg>
      <pc:sldChg chg="modSp add del">
        <pc:chgData name="rajendra gomle" userId="c6550dd224eb1a3f" providerId="LiveId" clId="{C530D8EC-C883-4F52-9575-DDCBC178BD3E}" dt="2019-10-12T11:08:55.575" v="56"/>
        <pc:sldMkLst>
          <pc:docMk/>
          <pc:sldMk cId="3946092999" sldId="268"/>
        </pc:sldMkLst>
        <pc:spChg chg="mod">
          <ac:chgData name="rajendra gomle" userId="c6550dd224eb1a3f" providerId="LiveId" clId="{C530D8EC-C883-4F52-9575-DDCBC178BD3E}" dt="2019-10-12T11:08:55.575" v="56"/>
          <ac:spMkLst>
            <pc:docMk/>
            <pc:sldMk cId="3946092999" sldId="268"/>
            <ac:spMk id="3" creationId="{5ECE7510-07FE-4BD4-8349-F862C7030FA2}"/>
          </ac:spMkLst>
        </pc:spChg>
      </pc:sldChg>
      <pc:sldChg chg="modSp add del">
        <pc:chgData name="rajendra gomle" userId="c6550dd224eb1a3f" providerId="LiveId" clId="{C530D8EC-C883-4F52-9575-DDCBC178BD3E}" dt="2019-10-12T11:08:55.575" v="56"/>
        <pc:sldMkLst>
          <pc:docMk/>
          <pc:sldMk cId="269420837" sldId="269"/>
        </pc:sldMkLst>
        <pc:spChg chg="mod">
          <ac:chgData name="rajendra gomle" userId="c6550dd224eb1a3f" providerId="LiveId" clId="{C530D8EC-C883-4F52-9575-DDCBC178BD3E}" dt="2019-10-12T11:08:55.575" v="56"/>
          <ac:spMkLst>
            <pc:docMk/>
            <pc:sldMk cId="269420837" sldId="269"/>
            <ac:spMk id="3" creationId="{5ECE7510-07FE-4BD4-8349-F862C7030FA2}"/>
          </ac:spMkLst>
        </pc:spChg>
      </pc:sldChg>
      <pc:sldChg chg="modSp add del">
        <pc:chgData name="rajendra gomle" userId="c6550dd224eb1a3f" providerId="LiveId" clId="{C530D8EC-C883-4F52-9575-DDCBC178BD3E}" dt="2019-10-12T11:08:55.575" v="56"/>
        <pc:sldMkLst>
          <pc:docMk/>
          <pc:sldMk cId="292136158" sldId="270"/>
        </pc:sldMkLst>
        <pc:spChg chg="mod">
          <ac:chgData name="rajendra gomle" userId="c6550dd224eb1a3f" providerId="LiveId" clId="{C530D8EC-C883-4F52-9575-DDCBC178BD3E}" dt="2019-10-12T11:08:55.575" v="56"/>
          <ac:spMkLst>
            <pc:docMk/>
            <pc:sldMk cId="292136158" sldId="270"/>
            <ac:spMk id="2" creationId="{B644AF77-3F01-44B2-A4BC-D4882903AD94}"/>
          </ac:spMkLst>
        </pc:spChg>
        <pc:spChg chg="mod">
          <ac:chgData name="rajendra gomle" userId="c6550dd224eb1a3f" providerId="LiveId" clId="{C530D8EC-C883-4F52-9575-DDCBC178BD3E}" dt="2019-10-12T11:08:55.575" v="56"/>
          <ac:spMkLst>
            <pc:docMk/>
            <pc:sldMk cId="292136158" sldId="270"/>
            <ac:spMk id="3" creationId="{27898538-BBAA-4CFB-8B39-E96897F85406}"/>
          </ac:spMkLst>
        </pc:spChg>
      </pc:sldChg>
      <pc:sldChg chg="add del">
        <pc:chgData name="rajendra gomle" userId="c6550dd224eb1a3f" providerId="LiveId" clId="{C530D8EC-C883-4F52-9575-DDCBC178BD3E}" dt="2019-10-12T11:08:55.575" v="56"/>
        <pc:sldMkLst>
          <pc:docMk/>
          <pc:sldMk cId="60032364" sldId="271"/>
        </pc:sldMkLst>
      </pc:sldChg>
      <pc:sldChg chg="modSp add del">
        <pc:chgData name="rajendra gomle" userId="c6550dd224eb1a3f" providerId="LiveId" clId="{C530D8EC-C883-4F52-9575-DDCBC178BD3E}" dt="2019-10-12T11:08:55.575" v="56"/>
        <pc:sldMkLst>
          <pc:docMk/>
          <pc:sldMk cId="3336878937" sldId="272"/>
        </pc:sldMkLst>
        <pc:spChg chg="mod">
          <ac:chgData name="rajendra gomle" userId="c6550dd224eb1a3f" providerId="LiveId" clId="{C530D8EC-C883-4F52-9575-DDCBC178BD3E}" dt="2019-10-12T11:08:55.575" v="56"/>
          <ac:spMkLst>
            <pc:docMk/>
            <pc:sldMk cId="3336878937" sldId="272"/>
            <ac:spMk id="2" creationId="{302B98A5-4BDB-4FFA-8DB6-8EDEC373E018}"/>
          </ac:spMkLst>
        </pc:spChg>
      </pc:sldChg>
      <pc:sldChg chg="add del">
        <pc:chgData name="rajendra gomle" userId="c6550dd224eb1a3f" providerId="LiveId" clId="{C530D8EC-C883-4F52-9575-DDCBC178BD3E}" dt="2019-10-12T11:08:55.575" v="56"/>
        <pc:sldMkLst>
          <pc:docMk/>
          <pc:sldMk cId="3214251523" sldId="273"/>
        </pc:sldMkLst>
      </pc:sldChg>
      <pc:sldChg chg="modSp add del">
        <pc:chgData name="rajendra gomle" userId="c6550dd224eb1a3f" providerId="LiveId" clId="{C530D8EC-C883-4F52-9575-DDCBC178BD3E}" dt="2019-10-12T11:08:55.575" v="56"/>
        <pc:sldMkLst>
          <pc:docMk/>
          <pc:sldMk cId="1220633887" sldId="274"/>
        </pc:sldMkLst>
        <pc:spChg chg="mod">
          <ac:chgData name="rajendra gomle" userId="c6550dd224eb1a3f" providerId="LiveId" clId="{C530D8EC-C883-4F52-9575-DDCBC178BD3E}" dt="2019-10-12T11:08:55.575" v="56"/>
          <ac:spMkLst>
            <pc:docMk/>
            <pc:sldMk cId="1220633887" sldId="274"/>
            <ac:spMk id="3" creationId="{5BAB4D08-452D-4E0C-962D-26EA8A4FC9D3}"/>
          </ac:spMkLst>
        </pc:spChg>
      </pc:sldChg>
      <pc:sldChg chg="modSp add del">
        <pc:chgData name="rajendra gomle" userId="c6550dd224eb1a3f" providerId="LiveId" clId="{C530D8EC-C883-4F52-9575-DDCBC178BD3E}" dt="2019-10-12T11:08:55.575" v="56"/>
        <pc:sldMkLst>
          <pc:docMk/>
          <pc:sldMk cId="655136910" sldId="275"/>
        </pc:sldMkLst>
        <pc:spChg chg="mod">
          <ac:chgData name="rajendra gomle" userId="c6550dd224eb1a3f" providerId="LiveId" clId="{C530D8EC-C883-4F52-9575-DDCBC178BD3E}" dt="2019-10-12T11:08:55.575" v="56"/>
          <ac:spMkLst>
            <pc:docMk/>
            <pc:sldMk cId="655136910" sldId="275"/>
            <ac:spMk id="3" creationId="{ACC1C4CF-C794-45BB-BE5D-56CD9484B9D7}"/>
          </ac:spMkLst>
        </pc:spChg>
      </pc:sldChg>
      <pc:sldChg chg="modSp add del">
        <pc:chgData name="rajendra gomle" userId="c6550dd224eb1a3f" providerId="LiveId" clId="{C530D8EC-C883-4F52-9575-DDCBC178BD3E}" dt="2019-10-12T11:08:55.575" v="56"/>
        <pc:sldMkLst>
          <pc:docMk/>
          <pc:sldMk cId="540174891" sldId="276"/>
        </pc:sldMkLst>
        <pc:spChg chg="mod">
          <ac:chgData name="rajendra gomle" userId="c6550dd224eb1a3f" providerId="LiveId" clId="{C530D8EC-C883-4F52-9575-DDCBC178BD3E}" dt="2019-10-12T11:08:55.575" v="56"/>
          <ac:spMkLst>
            <pc:docMk/>
            <pc:sldMk cId="540174891" sldId="276"/>
            <ac:spMk id="3" creationId="{3FD5282F-8525-4F02-8BE4-8B86A2C1EA01}"/>
          </ac:spMkLst>
        </pc:spChg>
      </pc:sldChg>
      <pc:sldChg chg="add del">
        <pc:chgData name="rajendra gomle" userId="c6550dd224eb1a3f" providerId="LiveId" clId="{C530D8EC-C883-4F52-9575-DDCBC178BD3E}" dt="2019-10-12T11:08:55.575" v="56"/>
        <pc:sldMkLst>
          <pc:docMk/>
          <pc:sldMk cId="4009883399" sldId="277"/>
        </pc:sldMkLst>
      </pc:sldChg>
      <pc:sldChg chg="add del">
        <pc:chgData name="rajendra gomle" userId="c6550dd224eb1a3f" providerId="LiveId" clId="{C530D8EC-C883-4F52-9575-DDCBC178BD3E}" dt="2019-10-12T11:08:55.575" v="56"/>
        <pc:sldMkLst>
          <pc:docMk/>
          <pc:sldMk cId="2568495253" sldId="278"/>
        </pc:sldMkLst>
      </pc:sldChg>
      <pc:sldChg chg="add del modTransition">
        <pc:chgData name="rajendra gomle" userId="c6550dd224eb1a3f" providerId="LiveId" clId="{C530D8EC-C883-4F52-9575-DDCBC178BD3E}" dt="2019-10-12T11:08:55.575" v="56"/>
        <pc:sldMkLst>
          <pc:docMk/>
          <pc:sldMk cId="2360894068" sldId="279"/>
        </pc:sldMkLst>
      </pc:sldChg>
      <pc:sldChg chg="add del">
        <pc:chgData name="rajendra gomle" userId="c6550dd224eb1a3f" providerId="LiveId" clId="{C530D8EC-C883-4F52-9575-DDCBC178BD3E}" dt="2019-10-12T11:08:55.575" v="56"/>
        <pc:sldMkLst>
          <pc:docMk/>
          <pc:sldMk cId="589256804" sldId="280"/>
        </pc:sldMkLst>
      </pc:sldChg>
      <pc:sldChg chg="modSp add del">
        <pc:chgData name="rajendra gomle" userId="c6550dd224eb1a3f" providerId="LiveId" clId="{C530D8EC-C883-4F52-9575-DDCBC178BD3E}" dt="2019-10-12T11:08:55.575" v="56"/>
        <pc:sldMkLst>
          <pc:docMk/>
          <pc:sldMk cId="3214274757" sldId="282"/>
        </pc:sldMkLst>
        <pc:spChg chg="mod">
          <ac:chgData name="rajendra gomle" userId="c6550dd224eb1a3f" providerId="LiveId" clId="{C530D8EC-C883-4F52-9575-DDCBC178BD3E}" dt="2019-10-12T11:08:55.575" v="56"/>
          <ac:spMkLst>
            <pc:docMk/>
            <pc:sldMk cId="3214274757" sldId="282"/>
            <ac:spMk id="2" creationId="{25E75C62-3FCA-4A50-A06A-BD1D550C3205}"/>
          </ac:spMkLst>
        </pc:spChg>
      </pc:sldChg>
      <pc:sldChg chg="modSp add del">
        <pc:chgData name="rajendra gomle" userId="c6550dd224eb1a3f" providerId="LiveId" clId="{C530D8EC-C883-4F52-9575-DDCBC178BD3E}" dt="2019-10-12T11:08:55.575" v="56"/>
        <pc:sldMkLst>
          <pc:docMk/>
          <pc:sldMk cId="1668040796" sldId="283"/>
        </pc:sldMkLst>
        <pc:spChg chg="mod">
          <ac:chgData name="rajendra gomle" userId="c6550dd224eb1a3f" providerId="LiveId" clId="{C530D8EC-C883-4F52-9575-DDCBC178BD3E}" dt="2019-10-12T11:08:55.575" v="56"/>
          <ac:spMkLst>
            <pc:docMk/>
            <pc:sldMk cId="1668040796" sldId="283"/>
            <ac:spMk id="2" creationId="{D97C44BF-DAE6-4371-9348-FB0670EC7A7B}"/>
          </ac:spMkLst>
        </pc:spChg>
      </pc:sldChg>
      <pc:sldChg chg="modSp add del">
        <pc:chgData name="rajendra gomle" userId="c6550dd224eb1a3f" providerId="LiveId" clId="{C530D8EC-C883-4F52-9575-DDCBC178BD3E}" dt="2019-10-12T11:08:55.575" v="56"/>
        <pc:sldMkLst>
          <pc:docMk/>
          <pc:sldMk cId="2382991408" sldId="284"/>
        </pc:sldMkLst>
        <pc:spChg chg="mod">
          <ac:chgData name="rajendra gomle" userId="c6550dd224eb1a3f" providerId="LiveId" clId="{C530D8EC-C883-4F52-9575-DDCBC178BD3E}" dt="2019-10-12T11:08:55.575" v="56"/>
          <ac:spMkLst>
            <pc:docMk/>
            <pc:sldMk cId="2382991408" sldId="284"/>
            <ac:spMk id="2" creationId="{037B3238-0C29-44E4-9D3A-8235B783048F}"/>
          </ac:spMkLst>
        </pc:spChg>
      </pc:sldChg>
      <pc:sldChg chg="modSp add del">
        <pc:chgData name="rajendra gomle" userId="c6550dd224eb1a3f" providerId="LiveId" clId="{C530D8EC-C883-4F52-9575-DDCBC178BD3E}" dt="2019-10-12T11:08:55.575" v="56"/>
        <pc:sldMkLst>
          <pc:docMk/>
          <pc:sldMk cId="2409221274" sldId="285"/>
        </pc:sldMkLst>
        <pc:spChg chg="mod">
          <ac:chgData name="rajendra gomle" userId="c6550dd224eb1a3f" providerId="LiveId" clId="{C530D8EC-C883-4F52-9575-DDCBC178BD3E}" dt="2019-10-12T11:08:55.575" v="56"/>
          <ac:spMkLst>
            <pc:docMk/>
            <pc:sldMk cId="2409221274" sldId="285"/>
            <ac:spMk id="2" creationId="{037B3238-0C29-44E4-9D3A-8235B783048F}"/>
          </ac:spMkLst>
        </pc:spChg>
      </pc:sldChg>
      <pc:sldChg chg="add del">
        <pc:chgData name="rajendra gomle" userId="c6550dd224eb1a3f" providerId="LiveId" clId="{C530D8EC-C883-4F52-9575-DDCBC178BD3E}" dt="2019-10-12T11:08:55.575" v="56"/>
        <pc:sldMkLst>
          <pc:docMk/>
          <pc:sldMk cId="3526436956" sldId="286"/>
        </pc:sldMkLst>
      </pc:sldChg>
      <pc:sldChg chg="add del">
        <pc:chgData name="rajendra gomle" userId="c6550dd224eb1a3f" providerId="LiveId" clId="{C530D8EC-C883-4F52-9575-DDCBC178BD3E}" dt="2019-10-12T11:08:55.575" v="56"/>
        <pc:sldMkLst>
          <pc:docMk/>
          <pc:sldMk cId="1531440763" sldId="287"/>
        </pc:sldMkLst>
      </pc:sldChg>
      <pc:sldChg chg="modSp add del">
        <pc:chgData name="rajendra gomle" userId="c6550dd224eb1a3f" providerId="LiveId" clId="{C530D8EC-C883-4F52-9575-DDCBC178BD3E}" dt="2019-10-12T11:08:55.575" v="56"/>
        <pc:sldMkLst>
          <pc:docMk/>
          <pc:sldMk cId="2821413601" sldId="288"/>
        </pc:sldMkLst>
        <pc:spChg chg="mod">
          <ac:chgData name="rajendra gomle" userId="c6550dd224eb1a3f" providerId="LiveId" clId="{C530D8EC-C883-4F52-9575-DDCBC178BD3E}" dt="2019-10-12T11:08:55.575" v="56"/>
          <ac:spMkLst>
            <pc:docMk/>
            <pc:sldMk cId="2821413601" sldId="288"/>
            <ac:spMk id="2" creationId="{037B3238-0C29-44E4-9D3A-8235B783048F}"/>
          </ac:spMkLst>
        </pc:spChg>
        <pc:spChg chg="mod">
          <ac:chgData name="rajendra gomle" userId="c6550dd224eb1a3f" providerId="LiveId" clId="{C530D8EC-C883-4F52-9575-DDCBC178BD3E}" dt="2019-10-12T11:08:55.575" v="56"/>
          <ac:spMkLst>
            <pc:docMk/>
            <pc:sldMk cId="2821413601" sldId="288"/>
            <ac:spMk id="4" creationId="{21F5B411-9291-41BA-8941-22830BA51CF6}"/>
          </ac:spMkLst>
        </pc:spChg>
      </pc:sldChg>
      <pc:sldChg chg="add del">
        <pc:chgData name="rajendra gomle" userId="c6550dd224eb1a3f" providerId="LiveId" clId="{C530D8EC-C883-4F52-9575-DDCBC178BD3E}" dt="2019-10-12T11:08:55.575" v="56"/>
        <pc:sldMkLst>
          <pc:docMk/>
          <pc:sldMk cId="36667297" sldId="289"/>
        </pc:sldMkLst>
      </pc:sldChg>
      <pc:sldChg chg="modSp add del">
        <pc:chgData name="rajendra gomle" userId="c6550dd224eb1a3f" providerId="LiveId" clId="{C530D8EC-C883-4F52-9575-DDCBC178BD3E}" dt="2019-10-12T11:08:55.575" v="56"/>
        <pc:sldMkLst>
          <pc:docMk/>
          <pc:sldMk cId="2397539877" sldId="290"/>
        </pc:sldMkLst>
        <pc:spChg chg="mod">
          <ac:chgData name="rajendra gomle" userId="c6550dd224eb1a3f" providerId="LiveId" clId="{C530D8EC-C883-4F52-9575-DDCBC178BD3E}" dt="2019-10-12T11:08:55.575" v="56"/>
          <ac:spMkLst>
            <pc:docMk/>
            <pc:sldMk cId="2397539877" sldId="290"/>
            <ac:spMk id="2" creationId="{037B3238-0C29-44E4-9D3A-8235B783048F}"/>
          </ac:spMkLst>
        </pc:spChg>
      </pc:sldChg>
      <pc:sldChg chg="modSp add del">
        <pc:chgData name="rajendra gomle" userId="c6550dd224eb1a3f" providerId="LiveId" clId="{C530D8EC-C883-4F52-9575-DDCBC178BD3E}" dt="2019-10-12T11:08:55.575" v="56"/>
        <pc:sldMkLst>
          <pc:docMk/>
          <pc:sldMk cId="175488574" sldId="291"/>
        </pc:sldMkLst>
        <pc:spChg chg="mod">
          <ac:chgData name="rajendra gomle" userId="c6550dd224eb1a3f" providerId="LiveId" clId="{C530D8EC-C883-4F52-9575-DDCBC178BD3E}" dt="2019-10-12T11:08:55.575" v="56"/>
          <ac:spMkLst>
            <pc:docMk/>
            <pc:sldMk cId="175488574" sldId="291"/>
            <ac:spMk id="2" creationId="{08AF2F1B-88AC-48DB-8C85-FC9E3BDB4C06}"/>
          </ac:spMkLst>
        </pc:spChg>
      </pc:sldChg>
      <pc:sldChg chg="add del">
        <pc:chgData name="rajendra gomle" userId="c6550dd224eb1a3f" providerId="LiveId" clId="{C530D8EC-C883-4F52-9575-DDCBC178BD3E}" dt="2019-10-12T11:08:55.575" v="56"/>
        <pc:sldMkLst>
          <pc:docMk/>
          <pc:sldMk cId="2955147058" sldId="292"/>
        </pc:sldMkLst>
      </pc:sldChg>
      <pc:sldChg chg="modSp add del">
        <pc:chgData name="rajendra gomle" userId="c6550dd224eb1a3f" providerId="LiveId" clId="{C530D8EC-C883-4F52-9575-DDCBC178BD3E}" dt="2019-10-12T11:08:55.575" v="56"/>
        <pc:sldMkLst>
          <pc:docMk/>
          <pc:sldMk cId="1687760832" sldId="293"/>
        </pc:sldMkLst>
        <pc:spChg chg="mod">
          <ac:chgData name="rajendra gomle" userId="c6550dd224eb1a3f" providerId="LiveId" clId="{C530D8EC-C883-4F52-9575-DDCBC178BD3E}" dt="2019-10-12T11:08:55.575" v="56"/>
          <ac:spMkLst>
            <pc:docMk/>
            <pc:sldMk cId="1687760832" sldId="293"/>
            <ac:spMk id="2" creationId="{08AF2F1B-88AC-48DB-8C85-FC9E3BDB4C06}"/>
          </ac:spMkLst>
        </pc:spChg>
      </pc:sldChg>
      <pc:sldChg chg="modSp add del">
        <pc:chgData name="rajendra gomle" userId="c6550dd224eb1a3f" providerId="LiveId" clId="{C530D8EC-C883-4F52-9575-DDCBC178BD3E}" dt="2019-10-12T11:08:55.575" v="56"/>
        <pc:sldMkLst>
          <pc:docMk/>
          <pc:sldMk cId="1291389095" sldId="294"/>
        </pc:sldMkLst>
        <pc:spChg chg="mod">
          <ac:chgData name="rajendra gomle" userId="c6550dd224eb1a3f" providerId="LiveId" clId="{C530D8EC-C883-4F52-9575-DDCBC178BD3E}" dt="2019-10-12T11:08:55.575" v="56"/>
          <ac:spMkLst>
            <pc:docMk/>
            <pc:sldMk cId="1291389095" sldId="294"/>
            <ac:spMk id="2" creationId="{08AF2F1B-88AC-48DB-8C85-FC9E3BDB4C06}"/>
          </ac:spMkLst>
        </pc:spChg>
      </pc:sldChg>
      <pc:sldChg chg="add del">
        <pc:chgData name="rajendra gomle" userId="c6550dd224eb1a3f" providerId="LiveId" clId="{C530D8EC-C883-4F52-9575-DDCBC178BD3E}" dt="2019-10-12T11:08:55.575" v="56"/>
        <pc:sldMkLst>
          <pc:docMk/>
          <pc:sldMk cId="4236421487" sldId="295"/>
        </pc:sldMkLst>
      </pc:sldChg>
      <pc:sldChg chg="add del">
        <pc:chgData name="rajendra gomle" userId="c6550dd224eb1a3f" providerId="LiveId" clId="{C530D8EC-C883-4F52-9575-DDCBC178BD3E}" dt="2019-10-12T11:08:55.575" v="56"/>
        <pc:sldMkLst>
          <pc:docMk/>
          <pc:sldMk cId="151255188" sldId="296"/>
        </pc:sldMkLst>
      </pc:sldChg>
      <pc:sldChg chg="add del">
        <pc:chgData name="rajendra gomle" userId="c6550dd224eb1a3f" providerId="LiveId" clId="{C530D8EC-C883-4F52-9575-DDCBC178BD3E}" dt="2019-10-12T11:08:55.575" v="56"/>
        <pc:sldMkLst>
          <pc:docMk/>
          <pc:sldMk cId="3313737415" sldId="297"/>
        </pc:sldMkLst>
      </pc:sldChg>
      <pc:sldChg chg="add del">
        <pc:chgData name="rajendra gomle" userId="c6550dd224eb1a3f" providerId="LiveId" clId="{C530D8EC-C883-4F52-9575-DDCBC178BD3E}" dt="2019-10-12T11:08:55.575" v="56"/>
        <pc:sldMkLst>
          <pc:docMk/>
          <pc:sldMk cId="171958060" sldId="298"/>
        </pc:sldMkLst>
      </pc:sldChg>
      <pc:sldChg chg="add del">
        <pc:chgData name="rajendra gomle" userId="c6550dd224eb1a3f" providerId="LiveId" clId="{C530D8EC-C883-4F52-9575-DDCBC178BD3E}" dt="2019-10-12T11:08:55.575" v="56"/>
        <pc:sldMkLst>
          <pc:docMk/>
          <pc:sldMk cId="1594472581" sldId="299"/>
        </pc:sldMkLst>
      </pc:sldChg>
      <pc:sldChg chg="add del">
        <pc:chgData name="rajendra gomle" userId="c6550dd224eb1a3f" providerId="LiveId" clId="{C530D8EC-C883-4F52-9575-DDCBC178BD3E}" dt="2019-10-12T11:08:55.575" v="56"/>
        <pc:sldMkLst>
          <pc:docMk/>
          <pc:sldMk cId="1693416165" sldId="300"/>
        </pc:sldMkLst>
      </pc:sldChg>
      <pc:sldChg chg="modSp add del">
        <pc:chgData name="rajendra gomle" userId="c6550dd224eb1a3f" providerId="LiveId" clId="{C530D8EC-C883-4F52-9575-DDCBC178BD3E}" dt="2019-10-12T11:08:55.575" v="56"/>
        <pc:sldMkLst>
          <pc:docMk/>
          <pc:sldMk cId="377060022" sldId="301"/>
        </pc:sldMkLst>
        <pc:spChg chg="mod">
          <ac:chgData name="rajendra gomle" userId="c6550dd224eb1a3f" providerId="LiveId" clId="{C530D8EC-C883-4F52-9575-DDCBC178BD3E}" dt="2019-10-12T11:08:55.575" v="56"/>
          <ac:spMkLst>
            <pc:docMk/>
            <pc:sldMk cId="377060022" sldId="301"/>
            <ac:spMk id="2" creationId="{A6CF9364-30EE-4B43-B7A8-11EC55B42C4B}"/>
          </ac:spMkLst>
        </pc:spChg>
      </pc:sldChg>
      <pc:sldChg chg="modSp add del">
        <pc:chgData name="rajendra gomle" userId="c6550dd224eb1a3f" providerId="LiveId" clId="{C530D8EC-C883-4F52-9575-DDCBC178BD3E}" dt="2019-10-12T11:08:55.575" v="56"/>
        <pc:sldMkLst>
          <pc:docMk/>
          <pc:sldMk cId="777341176" sldId="302"/>
        </pc:sldMkLst>
        <pc:spChg chg="mod">
          <ac:chgData name="rajendra gomle" userId="c6550dd224eb1a3f" providerId="LiveId" clId="{C530D8EC-C883-4F52-9575-DDCBC178BD3E}" dt="2019-10-12T11:08:55.575" v="56"/>
          <ac:spMkLst>
            <pc:docMk/>
            <pc:sldMk cId="777341176" sldId="302"/>
            <ac:spMk id="2" creationId="{DF4958F3-0F51-4C56-B467-63D13E863690}"/>
          </ac:spMkLst>
        </pc:spChg>
      </pc:sldChg>
      <pc:sldChg chg="add del">
        <pc:chgData name="rajendra gomle" userId="c6550dd224eb1a3f" providerId="LiveId" clId="{C530D8EC-C883-4F52-9575-DDCBC178BD3E}" dt="2019-10-12T11:08:55.575" v="56"/>
        <pc:sldMkLst>
          <pc:docMk/>
          <pc:sldMk cId="2801253159" sldId="303"/>
        </pc:sldMkLst>
      </pc:sldChg>
      <pc:sldChg chg="modSp add del">
        <pc:chgData name="rajendra gomle" userId="c6550dd224eb1a3f" providerId="LiveId" clId="{C530D8EC-C883-4F52-9575-DDCBC178BD3E}" dt="2019-10-12T11:08:55.575" v="56"/>
        <pc:sldMkLst>
          <pc:docMk/>
          <pc:sldMk cId="1823948680" sldId="305"/>
        </pc:sldMkLst>
        <pc:spChg chg="mod">
          <ac:chgData name="rajendra gomle" userId="c6550dd224eb1a3f" providerId="LiveId" clId="{C530D8EC-C883-4F52-9575-DDCBC178BD3E}" dt="2019-10-12T11:08:55.575" v="56"/>
          <ac:spMkLst>
            <pc:docMk/>
            <pc:sldMk cId="1823948680" sldId="305"/>
            <ac:spMk id="2" creationId="{EB93B1A3-9D87-490C-B9E3-B87FB7C9F71B}"/>
          </ac:spMkLst>
        </pc:spChg>
      </pc:sldChg>
      <pc:sldChg chg="modSp add del">
        <pc:chgData name="rajendra gomle" userId="c6550dd224eb1a3f" providerId="LiveId" clId="{C530D8EC-C883-4F52-9575-DDCBC178BD3E}" dt="2019-10-12T11:08:55.575" v="56"/>
        <pc:sldMkLst>
          <pc:docMk/>
          <pc:sldMk cId="1996797871" sldId="306"/>
        </pc:sldMkLst>
        <pc:spChg chg="mod">
          <ac:chgData name="rajendra gomle" userId="c6550dd224eb1a3f" providerId="LiveId" clId="{C530D8EC-C883-4F52-9575-DDCBC178BD3E}" dt="2019-10-12T11:08:55.575" v="56"/>
          <ac:spMkLst>
            <pc:docMk/>
            <pc:sldMk cId="1996797871" sldId="306"/>
            <ac:spMk id="2" creationId="{EB93B1A3-9D87-490C-B9E3-B87FB7C9F71B}"/>
          </ac:spMkLst>
        </pc:spChg>
      </pc:sldChg>
      <pc:sldChg chg="add del">
        <pc:chgData name="rajendra gomle" userId="c6550dd224eb1a3f" providerId="LiveId" clId="{C530D8EC-C883-4F52-9575-DDCBC178BD3E}" dt="2019-10-12T11:08:55.575" v="56"/>
        <pc:sldMkLst>
          <pc:docMk/>
          <pc:sldMk cId="2030648467" sldId="307"/>
        </pc:sldMkLst>
      </pc:sldChg>
      <pc:sldChg chg="modSp add del">
        <pc:chgData name="rajendra gomle" userId="c6550dd224eb1a3f" providerId="LiveId" clId="{C530D8EC-C883-4F52-9575-DDCBC178BD3E}" dt="2019-10-12T11:08:55.575" v="56"/>
        <pc:sldMkLst>
          <pc:docMk/>
          <pc:sldMk cId="2413967376" sldId="308"/>
        </pc:sldMkLst>
        <pc:spChg chg="mod">
          <ac:chgData name="rajendra gomle" userId="c6550dd224eb1a3f" providerId="LiveId" clId="{C530D8EC-C883-4F52-9575-DDCBC178BD3E}" dt="2019-10-12T11:08:55.575" v="56"/>
          <ac:spMkLst>
            <pc:docMk/>
            <pc:sldMk cId="2413967376" sldId="308"/>
            <ac:spMk id="2" creationId="{FC3CCDD4-ADB6-436C-9CD5-2DF0EAE30DFF}"/>
          </ac:spMkLst>
        </pc:spChg>
      </pc:sldChg>
      <pc:sldChg chg="add del">
        <pc:chgData name="rajendra gomle" userId="c6550dd224eb1a3f" providerId="LiveId" clId="{C530D8EC-C883-4F52-9575-DDCBC178BD3E}" dt="2019-10-12T11:08:55.575" v="56"/>
        <pc:sldMkLst>
          <pc:docMk/>
          <pc:sldMk cId="2862153733" sldId="309"/>
        </pc:sldMkLst>
      </pc:sldChg>
      <pc:sldChg chg="add del">
        <pc:chgData name="rajendra gomle" userId="c6550dd224eb1a3f" providerId="LiveId" clId="{C530D8EC-C883-4F52-9575-DDCBC178BD3E}" dt="2019-10-12T11:08:55.575" v="56"/>
        <pc:sldMkLst>
          <pc:docMk/>
          <pc:sldMk cId="2865523477" sldId="310"/>
        </pc:sldMkLst>
      </pc:sldChg>
      <pc:sldChg chg="modSp add del">
        <pc:chgData name="rajendra gomle" userId="c6550dd224eb1a3f" providerId="LiveId" clId="{C530D8EC-C883-4F52-9575-DDCBC178BD3E}" dt="2019-10-12T11:08:55.575" v="56"/>
        <pc:sldMkLst>
          <pc:docMk/>
          <pc:sldMk cId="1987942131" sldId="312"/>
        </pc:sldMkLst>
        <pc:spChg chg="mod">
          <ac:chgData name="rajendra gomle" userId="c6550dd224eb1a3f" providerId="LiveId" clId="{C530D8EC-C883-4F52-9575-DDCBC178BD3E}" dt="2019-10-12T11:08:55.575" v="56"/>
          <ac:spMkLst>
            <pc:docMk/>
            <pc:sldMk cId="1987942131" sldId="312"/>
            <ac:spMk id="3" creationId="{C92B8511-8056-439F-AABD-E17C0DA3BC87}"/>
          </ac:spMkLst>
        </pc:spChg>
      </pc:sldChg>
      <pc:sldChg chg="add del">
        <pc:chgData name="rajendra gomle" userId="c6550dd224eb1a3f" providerId="LiveId" clId="{C530D8EC-C883-4F52-9575-DDCBC178BD3E}" dt="2019-10-12T11:08:55.575" v="56"/>
        <pc:sldMkLst>
          <pc:docMk/>
          <pc:sldMk cId="283028216" sldId="313"/>
        </pc:sldMkLst>
      </pc:sldChg>
      <pc:sldChg chg="modSp add del">
        <pc:chgData name="rajendra gomle" userId="c6550dd224eb1a3f" providerId="LiveId" clId="{C530D8EC-C883-4F52-9575-DDCBC178BD3E}" dt="2019-10-12T11:08:55.575" v="56"/>
        <pc:sldMkLst>
          <pc:docMk/>
          <pc:sldMk cId="3105402469" sldId="314"/>
        </pc:sldMkLst>
        <pc:spChg chg="mod">
          <ac:chgData name="rajendra gomle" userId="c6550dd224eb1a3f" providerId="LiveId" clId="{C530D8EC-C883-4F52-9575-DDCBC178BD3E}" dt="2019-10-12T11:08:55.575" v="56"/>
          <ac:spMkLst>
            <pc:docMk/>
            <pc:sldMk cId="3105402469" sldId="314"/>
            <ac:spMk id="3" creationId="{C92B8511-8056-439F-AABD-E17C0DA3BC87}"/>
          </ac:spMkLst>
        </pc:spChg>
      </pc:sldChg>
      <pc:sldChg chg="modSp add del">
        <pc:chgData name="rajendra gomle" userId="c6550dd224eb1a3f" providerId="LiveId" clId="{C530D8EC-C883-4F52-9575-DDCBC178BD3E}" dt="2019-10-12T11:08:55.575" v="56"/>
        <pc:sldMkLst>
          <pc:docMk/>
          <pc:sldMk cId="3059191869" sldId="315"/>
        </pc:sldMkLst>
        <pc:spChg chg="mod">
          <ac:chgData name="rajendra gomle" userId="c6550dd224eb1a3f" providerId="LiveId" clId="{C530D8EC-C883-4F52-9575-DDCBC178BD3E}" dt="2019-10-12T11:08:55.575" v="56"/>
          <ac:spMkLst>
            <pc:docMk/>
            <pc:sldMk cId="3059191869" sldId="315"/>
            <ac:spMk id="2" creationId="{630509BC-3456-40D5-A139-7AFE3F8C8326}"/>
          </ac:spMkLst>
        </pc:spChg>
        <pc:spChg chg="mod">
          <ac:chgData name="rajendra gomle" userId="c6550dd224eb1a3f" providerId="LiveId" clId="{C530D8EC-C883-4F52-9575-DDCBC178BD3E}" dt="2019-10-12T11:08:55.575" v="56"/>
          <ac:spMkLst>
            <pc:docMk/>
            <pc:sldMk cId="3059191869" sldId="315"/>
            <ac:spMk id="3" creationId="{C92B8511-8056-439F-AABD-E17C0DA3BC87}"/>
          </ac:spMkLst>
        </pc:spChg>
      </pc:sldChg>
      <pc:sldChg chg="modSp add del">
        <pc:chgData name="rajendra gomle" userId="c6550dd224eb1a3f" providerId="LiveId" clId="{C530D8EC-C883-4F52-9575-DDCBC178BD3E}" dt="2019-10-12T11:08:55.575" v="56"/>
        <pc:sldMkLst>
          <pc:docMk/>
          <pc:sldMk cId="821570214" sldId="316"/>
        </pc:sldMkLst>
        <pc:spChg chg="mod">
          <ac:chgData name="rajendra gomle" userId="c6550dd224eb1a3f" providerId="LiveId" clId="{C530D8EC-C883-4F52-9575-DDCBC178BD3E}" dt="2019-10-12T11:08:55.575" v="56"/>
          <ac:spMkLst>
            <pc:docMk/>
            <pc:sldMk cId="821570214" sldId="316"/>
            <ac:spMk id="3" creationId="{C92B8511-8056-439F-AABD-E17C0DA3BC87}"/>
          </ac:spMkLst>
        </pc:spChg>
      </pc:sldChg>
      <pc:sldChg chg="modSp add del">
        <pc:chgData name="rajendra gomle" userId="c6550dd224eb1a3f" providerId="LiveId" clId="{C530D8EC-C883-4F52-9575-DDCBC178BD3E}" dt="2019-10-12T11:08:55.575" v="56"/>
        <pc:sldMkLst>
          <pc:docMk/>
          <pc:sldMk cId="3599861947" sldId="317"/>
        </pc:sldMkLst>
        <pc:spChg chg="mod">
          <ac:chgData name="rajendra gomle" userId="c6550dd224eb1a3f" providerId="LiveId" clId="{C530D8EC-C883-4F52-9575-DDCBC178BD3E}" dt="2019-10-12T11:08:55.575" v="56"/>
          <ac:spMkLst>
            <pc:docMk/>
            <pc:sldMk cId="3599861947" sldId="317"/>
            <ac:spMk id="3" creationId="{C92B8511-8056-439F-AABD-E17C0DA3BC87}"/>
          </ac:spMkLst>
        </pc:spChg>
      </pc:sldChg>
      <pc:sldChg chg="modSp add del">
        <pc:chgData name="rajendra gomle" userId="c6550dd224eb1a3f" providerId="LiveId" clId="{C530D8EC-C883-4F52-9575-DDCBC178BD3E}" dt="2019-10-12T11:08:55.575" v="56"/>
        <pc:sldMkLst>
          <pc:docMk/>
          <pc:sldMk cId="919913436" sldId="318"/>
        </pc:sldMkLst>
        <pc:spChg chg="mod">
          <ac:chgData name="rajendra gomle" userId="c6550dd224eb1a3f" providerId="LiveId" clId="{C530D8EC-C883-4F52-9575-DDCBC178BD3E}" dt="2019-10-12T11:08:55.575" v="56"/>
          <ac:spMkLst>
            <pc:docMk/>
            <pc:sldMk cId="919913436" sldId="318"/>
            <ac:spMk id="2" creationId="{630509BC-3456-40D5-A139-7AFE3F8C8326}"/>
          </ac:spMkLst>
        </pc:spChg>
        <pc:spChg chg="mod">
          <ac:chgData name="rajendra gomle" userId="c6550dd224eb1a3f" providerId="LiveId" clId="{C530D8EC-C883-4F52-9575-DDCBC178BD3E}" dt="2019-10-12T11:08:55.575" v="56"/>
          <ac:spMkLst>
            <pc:docMk/>
            <pc:sldMk cId="919913436" sldId="318"/>
            <ac:spMk id="3" creationId="{C92B8511-8056-439F-AABD-E17C0DA3BC87}"/>
          </ac:spMkLst>
        </pc:spChg>
      </pc:sldChg>
      <pc:sldChg chg="modSp add del">
        <pc:chgData name="rajendra gomle" userId="c6550dd224eb1a3f" providerId="LiveId" clId="{C530D8EC-C883-4F52-9575-DDCBC178BD3E}" dt="2019-10-12T11:08:55.575" v="56"/>
        <pc:sldMkLst>
          <pc:docMk/>
          <pc:sldMk cId="683916591" sldId="319"/>
        </pc:sldMkLst>
        <pc:spChg chg="mod">
          <ac:chgData name="rajendra gomle" userId="c6550dd224eb1a3f" providerId="LiveId" clId="{C530D8EC-C883-4F52-9575-DDCBC178BD3E}" dt="2019-10-12T11:08:55.575" v="56"/>
          <ac:spMkLst>
            <pc:docMk/>
            <pc:sldMk cId="683916591" sldId="319"/>
            <ac:spMk id="2" creationId="{630509BC-3456-40D5-A139-7AFE3F8C8326}"/>
          </ac:spMkLst>
        </pc:spChg>
        <pc:spChg chg="mod">
          <ac:chgData name="rajendra gomle" userId="c6550dd224eb1a3f" providerId="LiveId" clId="{C530D8EC-C883-4F52-9575-DDCBC178BD3E}" dt="2019-10-12T11:08:55.575" v="56"/>
          <ac:spMkLst>
            <pc:docMk/>
            <pc:sldMk cId="683916591" sldId="319"/>
            <ac:spMk id="3" creationId="{C92B8511-8056-439F-AABD-E17C0DA3BC87}"/>
          </ac:spMkLst>
        </pc:spChg>
      </pc:sldChg>
      <pc:sldChg chg="modSp add del">
        <pc:chgData name="rajendra gomle" userId="c6550dd224eb1a3f" providerId="LiveId" clId="{C530D8EC-C883-4F52-9575-DDCBC178BD3E}" dt="2019-10-12T11:08:55.575" v="56"/>
        <pc:sldMkLst>
          <pc:docMk/>
          <pc:sldMk cId="3051412236" sldId="320"/>
        </pc:sldMkLst>
        <pc:spChg chg="mod">
          <ac:chgData name="rajendra gomle" userId="c6550dd224eb1a3f" providerId="LiveId" clId="{C530D8EC-C883-4F52-9575-DDCBC178BD3E}" dt="2019-10-12T11:08:55.575" v="56"/>
          <ac:spMkLst>
            <pc:docMk/>
            <pc:sldMk cId="3051412236" sldId="320"/>
            <ac:spMk id="2" creationId="{630509BC-3456-40D5-A139-7AFE3F8C8326}"/>
          </ac:spMkLst>
        </pc:spChg>
        <pc:spChg chg="mod">
          <ac:chgData name="rajendra gomle" userId="c6550dd224eb1a3f" providerId="LiveId" clId="{C530D8EC-C883-4F52-9575-DDCBC178BD3E}" dt="2019-10-12T11:08:55.575" v="56"/>
          <ac:spMkLst>
            <pc:docMk/>
            <pc:sldMk cId="3051412236" sldId="320"/>
            <ac:spMk id="3" creationId="{C92B8511-8056-439F-AABD-E17C0DA3BC87}"/>
          </ac:spMkLst>
        </pc:spChg>
      </pc:sldChg>
      <pc:sldChg chg="modSp add del">
        <pc:chgData name="rajendra gomle" userId="c6550dd224eb1a3f" providerId="LiveId" clId="{C530D8EC-C883-4F52-9575-DDCBC178BD3E}" dt="2019-10-12T11:08:55.575" v="56"/>
        <pc:sldMkLst>
          <pc:docMk/>
          <pc:sldMk cId="93294028" sldId="321"/>
        </pc:sldMkLst>
        <pc:spChg chg="mod">
          <ac:chgData name="rajendra gomle" userId="c6550dd224eb1a3f" providerId="LiveId" clId="{C530D8EC-C883-4F52-9575-DDCBC178BD3E}" dt="2019-10-12T11:08:55.575" v="56"/>
          <ac:spMkLst>
            <pc:docMk/>
            <pc:sldMk cId="93294028" sldId="321"/>
            <ac:spMk id="3" creationId="{C92B8511-8056-439F-AABD-E17C0DA3BC87}"/>
          </ac:spMkLst>
        </pc:spChg>
      </pc:sldChg>
      <pc:sldChg chg="modSp add del">
        <pc:chgData name="rajendra gomle" userId="c6550dd224eb1a3f" providerId="LiveId" clId="{C530D8EC-C883-4F52-9575-DDCBC178BD3E}" dt="2019-10-12T11:08:55.575" v="56"/>
        <pc:sldMkLst>
          <pc:docMk/>
          <pc:sldMk cId="528675326" sldId="322"/>
        </pc:sldMkLst>
        <pc:spChg chg="mod">
          <ac:chgData name="rajendra gomle" userId="c6550dd224eb1a3f" providerId="LiveId" clId="{C530D8EC-C883-4F52-9575-DDCBC178BD3E}" dt="2019-10-12T11:08:55.575" v="56"/>
          <ac:spMkLst>
            <pc:docMk/>
            <pc:sldMk cId="528675326" sldId="322"/>
            <ac:spMk id="2" creationId="{630509BC-3456-40D5-A139-7AFE3F8C8326}"/>
          </ac:spMkLst>
        </pc:spChg>
        <pc:spChg chg="mod">
          <ac:chgData name="rajendra gomle" userId="c6550dd224eb1a3f" providerId="LiveId" clId="{C530D8EC-C883-4F52-9575-DDCBC178BD3E}" dt="2019-10-12T11:08:55.575" v="56"/>
          <ac:spMkLst>
            <pc:docMk/>
            <pc:sldMk cId="528675326" sldId="322"/>
            <ac:spMk id="3" creationId="{C92B8511-8056-439F-AABD-E17C0DA3BC87}"/>
          </ac:spMkLst>
        </pc:spChg>
      </pc:sldChg>
      <pc:sldChg chg="modSp add del">
        <pc:chgData name="rajendra gomle" userId="c6550dd224eb1a3f" providerId="LiveId" clId="{C530D8EC-C883-4F52-9575-DDCBC178BD3E}" dt="2019-10-12T11:08:55.575" v="56"/>
        <pc:sldMkLst>
          <pc:docMk/>
          <pc:sldMk cId="4062860375" sldId="323"/>
        </pc:sldMkLst>
        <pc:spChg chg="mod">
          <ac:chgData name="rajendra gomle" userId="c6550dd224eb1a3f" providerId="LiveId" clId="{C530D8EC-C883-4F52-9575-DDCBC178BD3E}" dt="2019-10-12T11:08:55.575" v="56"/>
          <ac:spMkLst>
            <pc:docMk/>
            <pc:sldMk cId="4062860375" sldId="323"/>
            <ac:spMk id="2" creationId="{630509BC-3456-40D5-A139-7AFE3F8C8326}"/>
          </ac:spMkLst>
        </pc:spChg>
        <pc:spChg chg="mod">
          <ac:chgData name="rajendra gomle" userId="c6550dd224eb1a3f" providerId="LiveId" clId="{C530D8EC-C883-4F52-9575-DDCBC178BD3E}" dt="2019-10-12T11:08:55.575" v="56"/>
          <ac:spMkLst>
            <pc:docMk/>
            <pc:sldMk cId="4062860375" sldId="323"/>
            <ac:spMk id="3" creationId="{C92B8511-8056-439F-AABD-E17C0DA3BC87}"/>
          </ac:spMkLst>
        </pc:spChg>
      </pc:sldChg>
      <pc:sldChg chg="modSp add del">
        <pc:chgData name="rajendra gomle" userId="c6550dd224eb1a3f" providerId="LiveId" clId="{C530D8EC-C883-4F52-9575-DDCBC178BD3E}" dt="2019-10-12T11:08:55.575" v="56"/>
        <pc:sldMkLst>
          <pc:docMk/>
          <pc:sldMk cId="2161594428" sldId="324"/>
        </pc:sldMkLst>
        <pc:spChg chg="mod">
          <ac:chgData name="rajendra gomle" userId="c6550dd224eb1a3f" providerId="LiveId" clId="{C530D8EC-C883-4F52-9575-DDCBC178BD3E}" dt="2019-10-12T11:08:55.575" v="56"/>
          <ac:spMkLst>
            <pc:docMk/>
            <pc:sldMk cId="2161594428" sldId="324"/>
            <ac:spMk id="3" creationId="{C92B8511-8056-439F-AABD-E17C0DA3BC87}"/>
          </ac:spMkLst>
        </pc:spChg>
      </pc:sldChg>
      <pc:sldChg chg="modSp add del">
        <pc:chgData name="rajendra gomle" userId="c6550dd224eb1a3f" providerId="LiveId" clId="{C530D8EC-C883-4F52-9575-DDCBC178BD3E}" dt="2019-10-12T11:08:55.575" v="56"/>
        <pc:sldMkLst>
          <pc:docMk/>
          <pc:sldMk cId="2326742602" sldId="325"/>
        </pc:sldMkLst>
        <pc:spChg chg="mod">
          <ac:chgData name="rajendra gomle" userId="c6550dd224eb1a3f" providerId="LiveId" clId="{C530D8EC-C883-4F52-9575-DDCBC178BD3E}" dt="2019-10-12T11:08:55.575" v="56"/>
          <ac:spMkLst>
            <pc:docMk/>
            <pc:sldMk cId="2326742602" sldId="325"/>
            <ac:spMk id="3" creationId="{C92B8511-8056-439F-AABD-E17C0DA3BC87}"/>
          </ac:spMkLst>
        </pc:spChg>
      </pc:sldChg>
      <pc:sldChg chg="modSp add del">
        <pc:chgData name="rajendra gomle" userId="c6550dd224eb1a3f" providerId="LiveId" clId="{C530D8EC-C883-4F52-9575-DDCBC178BD3E}" dt="2019-10-12T11:08:55.575" v="56"/>
        <pc:sldMkLst>
          <pc:docMk/>
          <pc:sldMk cId="3710554173" sldId="326"/>
        </pc:sldMkLst>
        <pc:spChg chg="mod">
          <ac:chgData name="rajendra gomle" userId="c6550dd224eb1a3f" providerId="LiveId" clId="{C530D8EC-C883-4F52-9575-DDCBC178BD3E}" dt="2019-10-12T11:08:55.575" v="56"/>
          <ac:spMkLst>
            <pc:docMk/>
            <pc:sldMk cId="3710554173" sldId="326"/>
            <ac:spMk id="2" creationId="{630509BC-3456-40D5-A139-7AFE3F8C8326}"/>
          </ac:spMkLst>
        </pc:spChg>
        <pc:spChg chg="mod">
          <ac:chgData name="rajendra gomle" userId="c6550dd224eb1a3f" providerId="LiveId" clId="{C530D8EC-C883-4F52-9575-DDCBC178BD3E}" dt="2019-10-12T11:08:55.575" v="56"/>
          <ac:spMkLst>
            <pc:docMk/>
            <pc:sldMk cId="3710554173" sldId="326"/>
            <ac:spMk id="3" creationId="{C92B8511-8056-439F-AABD-E17C0DA3BC87}"/>
          </ac:spMkLst>
        </pc:spChg>
      </pc:sldChg>
      <pc:sldChg chg="add del">
        <pc:chgData name="rajendra gomle" userId="c6550dd224eb1a3f" providerId="LiveId" clId="{C530D8EC-C883-4F52-9575-DDCBC178BD3E}" dt="2019-10-12T11:08:55.575" v="56"/>
        <pc:sldMkLst>
          <pc:docMk/>
          <pc:sldMk cId="1346852294" sldId="327"/>
        </pc:sldMkLst>
      </pc:sldChg>
      <pc:sldChg chg="modSp add del">
        <pc:chgData name="rajendra gomle" userId="c6550dd224eb1a3f" providerId="LiveId" clId="{C530D8EC-C883-4F52-9575-DDCBC178BD3E}" dt="2019-10-12T11:08:55.575" v="56"/>
        <pc:sldMkLst>
          <pc:docMk/>
          <pc:sldMk cId="2244472597" sldId="328"/>
        </pc:sldMkLst>
        <pc:spChg chg="mod">
          <ac:chgData name="rajendra gomle" userId="c6550dd224eb1a3f" providerId="LiveId" clId="{C530D8EC-C883-4F52-9575-DDCBC178BD3E}" dt="2019-10-12T11:08:55.575" v="56"/>
          <ac:spMkLst>
            <pc:docMk/>
            <pc:sldMk cId="2244472597" sldId="328"/>
            <ac:spMk id="3" creationId="{C92B8511-8056-439F-AABD-E17C0DA3BC87}"/>
          </ac:spMkLst>
        </pc:spChg>
      </pc:sldChg>
      <pc:sldChg chg="modSp add del">
        <pc:chgData name="rajendra gomle" userId="c6550dd224eb1a3f" providerId="LiveId" clId="{C530D8EC-C883-4F52-9575-DDCBC178BD3E}" dt="2019-10-12T11:08:55.575" v="56"/>
        <pc:sldMkLst>
          <pc:docMk/>
          <pc:sldMk cId="4157574941" sldId="329"/>
        </pc:sldMkLst>
        <pc:spChg chg="mod">
          <ac:chgData name="rajendra gomle" userId="c6550dd224eb1a3f" providerId="LiveId" clId="{C530D8EC-C883-4F52-9575-DDCBC178BD3E}" dt="2019-10-12T11:08:55.575" v="56"/>
          <ac:spMkLst>
            <pc:docMk/>
            <pc:sldMk cId="4157574941" sldId="329"/>
            <ac:spMk id="3" creationId="{C92B8511-8056-439F-AABD-E17C0DA3BC87}"/>
          </ac:spMkLst>
        </pc:spChg>
      </pc:sldChg>
      <pc:sldChg chg="modSp add del">
        <pc:chgData name="rajendra gomle" userId="c6550dd224eb1a3f" providerId="LiveId" clId="{C530D8EC-C883-4F52-9575-DDCBC178BD3E}" dt="2019-10-12T11:08:55.575" v="56"/>
        <pc:sldMkLst>
          <pc:docMk/>
          <pc:sldMk cId="3075714449" sldId="330"/>
        </pc:sldMkLst>
        <pc:spChg chg="mod">
          <ac:chgData name="rajendra gomle" userId="c6550dd224eb1a3f" providerId="LiveId" clId="{C530D8EC-C883-4F52-9575-DDCBC178BD3E}" dt="2019-10-12T11:08:55.575" v="56"/>
          <ac:spMkLst>
            <pc:docMk/>
            <pc:sldMk cId="3075714449" sldId="330"/>
            <ac:spMk id="2" creationId="{630509BC-3456-40D5-A139-7AFE3F8C8326}"/>
          </ac:spMkLst>
        </pc:spChg>
        <pc:spChg chg="mod">
          <ac:chgData name="rajendra gomle" userId="c6550dd224eb1a3f" providerId="LiveId" clId="{C530D8EC-C883-4F52-9575-DDCBC178BD3E}" dt="2019-10-12T11:08:55.575" v="56"/>
          <ac:spMkLst>
            <pc:docMk/>
            <pc:sldMk cId="3075714449" sldId="330"/>
            <ac:spMk id="3" creationId="{C92B8511-8056-439F-AABD-E17C0DA3BC87}"/>
          </ac:spMkLst>
        </pc:spChg>
      </pc:sldChg>
      <pc:sldChg chg="add del">
        <pc:chgData name="rajendra gomle" userId="c6550dd224eb1a3f" providerId="LiveId" clId="{C530D8EC-C883-4F52-9575-DDCBC178BD3E}" dt="2019-10-12T11:08:55.575" v="56"/>
        <pc:sldMkLst>
          <pc:docMk/>
          <pc:sldMk cId="2461203705" sldId="331"/>
        </pc:sldMkLst>
      </pc:sldChg>
      <pc:sldChg chg="add del">
        <pc:chgData name="rajendra gomle" userId="c6550dd224eb1a3f" providerId="LiveId" clId="{C530D8EC-C883-4F52-9575-DDCBC178BD3E}" dt="2019-10-12T11:08:55.575" v="56"/>
        <pc:sldMkLst>
          <pc:docMk/>
          <pc:sldMk cId="1458691567" sldId="332"/>
        </pc:sldMkLst>
      </pc:sldChg>
      <pc:sldChg chg="add del">
        <pc:chgData name="rajendra gomle" userId="c6550dd224eb1a3f" providerId="LiveId" clId="{C530D8EC-C883-4F52-9575-DDCBC178BD3E}" dt="2019-10-12T11:08:55.575" v="56"/>
        <pc:sldMkLst>
          <pc:docMk/>
          <pc:sldMk cId="819104121" sldId="333"/>
        </pc:sldMkLst>
      </pc:sldChg>
      <pc:sldChg chg="add del">
        <pc:chgData name="rajendra gomle" userId="c6550dd224eb1a3f" providerId="LiveId" clId="{C530D8EC-C883-4F52-9575-DDCBC178BD3E}" dt="2019-10-12T11:08:55.575" v="56"/>
        <pc:sldMkLst>
          <pc:docMk/>
          <pc:sldMk cId="3174686453" sldId="334"/>
        </pc:sldMkLst>
      </pc:sldChg>
      <pc:sldChg chg="add del">
        <pc:chgData name="rajendra gomle" userId="c6550dd224eb1a3f" providerId="LiveId" clId="{C530D8EC-C883-4F52-9575-DDCBC178BD3E}" dt="2019-10-12T11:08:55.575" v="56"/>
        <pc:sldMkLst>
          <pc:docMk/>
          <pc:sldMk cId="1860035038" sldId="335"/>
        </pc:sldMkLst>
      </pc:sldChg>
      <pc:sldChg chg="add del">
        <pc:chgData name="rajendra gomle" userId="c6550dd224eb1a3f" providerId="LiveId" clId="{C530D8EC-C883-4F52-9575-DDCBC178BD3E}" dt="2019-10-12T11:08:55.575" v="56"/>
        <pc:sldMkLst>
          <pc:docMk/>
          <pc:sldMk cId="384759481" sldId="336"/>
        </pc:sldMkLst>
      </pc:sldChg>
      <pc:sldChg chg="add del">
        <pc:chgData name="rajendra gomle" userId="c6550dd224eb1a3f" providerId="LiveId" clId="{C530D8EC-C883-4F52-9575-DDCBC178BD3E}" dt="2019-10-12T11:08:55.575" v="56"/>
        <pc:sldMkLst>
          <pc:docMk/>
          <pc:sldMk cId="2146018462" sldId="337"/>
        </pc:sldMkLst>
      </pc:sldChg>
      <pc:sldChg chg="add del">
        <pc:chgData name="rajendra gomle" userId="c6550dd224eb1a3f" providerId="LiveId" clId="{C530D8EC-C883-4F52-9575-DDCBC178BD3E}" dt="2019-10-12T11:08:55.575" v="56"/>
        <pc:sldMkLst>
          <pc:docMk/>
          <pc:sldMk cId="543240581" sldId="338"/>
        </pc:sldMkLst>
      </pc:sldChg>
      <pc:sldChg chg="add del">
        <pc:chgData name="rajendra gomle" userId="c6550dd224eb1a3f" providerId="LiveId" clId="{C530D8EC-C883-4F52-9575-DDCBC178BD3E}" dt="2019-10-12T11:08:55.575" v="56"/>
        <pc:sldMkLst>
          <pc:docMk/>
          <pc:sldMk cId="86337759" sldId="339"/>
        </pc:sldMkLst>
      </pc:sldChg>
      <pc:sldChg chg="add del">
        <pc:chgData name="rajendra gomle" userId="c6550dd224eb1a3f" providerId="LiveId" clId="{C530D8EC-C883-4F52-9575-DDCBC178BD3E}" dt="2019-10-12T11:08:55.575" v="56"/>
        <pc:sldMkLst>
          <pc:docMk/>
          <pc:sldMk cId="4168873024" sldId="340"/>
        </pc:sldMkLst>
      </pc:sldChg>
      <pc:sldChg chg="modTransition">
        <pc:chgData name="rajendra gomle" userId="c6550dd224eb1a3f" providerId="LiveId" clId="{C530D8EC-C883-4F52-9575-DDCBC178BD3E}" dt="2019-10-12T11:04:19.677" v="3"/>
        <pc:sldMkLst>
          <pc:docMk/>
          <pc:sldMk cId="579931376" sldId="36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6967"/>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56738" y="0"/>
            <a:ext cx="2950475" cy="496967"/>
          </a:xfrm>
          <a:prstGeom prst="rect">
            <a:avLst/>
          </a:prstGeom>
        </p:spPr>
        <p:txBody>
          <a:bodyPr vert="horz" lIns="91440" tIns="45720" rIns="91440" bIns="45720" rtlCol="0"/>
          <a:lstStyle>
            <a:lvl1pPr algn="r">
              <a:defRPr sz="1200"/>
            </a:lvl1pPr>
          </a:lstStyle>
          <a:p>
            <a:fld id="{C3A2E8FD-2AFE-4B1E-9D19-015693014FEA}" type="datetimeFigureOut">
              <a:rPr lang="en-US" smtClean="0">
                <a:latin typeface="Arial" pitchFamily="34" charset="0"/>
              </a:rPr>
              <a:pPr/>
              <a:t>5/7/2023</a:t>
            </a:fld>
            <a:endParaRPr lang="en-US" dirty="0">
              <a:latin typeface="Arial" pitchFamily="34" charset="0"/>
            </a:endParaRPr>
          </a:p>
        </p:txBody>
      </p:sp>
      <p:sp>
        <p:nvSpPr>
          <p:cNvPr id="4" name="Footer Placeholder 3"/>
          <p:cNvSpPr>
            <a:spLocks noGrp="1"/>
          </p:cNvSpPr>
          <p:nvPr>
            <p:ph type="ftr" sz="quarter" idx="2"/>
          </p:nvPr>
        </p:nvSpPr>
        <p:spPr>
          <a:xfrm>
            <a:off x="0" y="9440647"/>
            <a:ext cx="2950475" cy="496967"/>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56738" y="9440647"/>
            <a:ext cx="2950475" cy="496967"/>
          </a:xfrm>
          <a:prstGeom prst="rect">
            <a:avLst/>
          </a:prstGeom>
        </p:spPr>
        <p:txBody>
          <a:bodyPr vert="horz" lIns="91440" tIns="45720" rIns="91440" bIns="45720" rtlCol="0" anchor="b"/>
          <a:lstStyle>
            <a:lvl1pPr algn="r">
              <a:defRPr sz="1200"/>
            </a:lvl1pPr>
          </a:lstStyle>
          <a:p>
            <a:fld id="{7F3D0142-0A92-499C-9E53-36958F98D275}"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2295686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6967"/>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56738" y="0"/>
            <a:ext cx="2950475" cy="496967"/>
          </a:xfrm>
          <a:prstGeom prst="rect">
            <a:avLst/>
          </a:prstGeom>
        </p:spPr>
        <p:txBody>
          <a:bodyPr vert="horz" lIns="91440" tIns="45720" rIns="91440" bIns="45720" rtlCol="0"/>
          <a:lstStyle>
            <a:lvl1pPr algn="r">
              <a:defRPr sz="1200">
                <a:latin typeface="Arial" pitchFamily="34" charset="0"/>
              </a:defRPr>
            </a:lvl1pPr>
          </a:lstStyle>
          <a:p>
            <a:fld id="{B5D7A87D-1CDA-443F-BAE3-82C9C05446C3}" type="datetimeFigureOut">
              <a:rPr lang="en-US" smtClean="0"/>
              <a:pPr/>
              <a:t>5/7/2023</a:t>
            </a:fld>
            <a:endParaRPr lang="en-US" dirty="0"/>
          </a:p>
        </p:txBody>
      </p:sp>
      <p:sp>
        <p:nvSpPr>
          <p:cNvPr id="4" name="Slide Image Placeholder 3"/>
          <p:cNvSpPr>
            <a:spLocks noGrp="1" noRot="1" noChangeAspect="1"/>
          </p:cNvSpPr>
          <p:nvPr>
            <p:ph type="sldImg" idx="2"/>
          </p:nvPr>
        </p:nvSpPr>
        <p:spPr>
          <a:xfrm>
            <a:off x="920750" y="746125"/>
            <a:ext cx="4967288" cy="3725863"/>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0880" y="4721187"/>
            <a:ext cx="5447030" cy="44727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4"/>
          </p:nvPr>
        </p:nvSpPr>
        <p:spPr>
          <a:xfrm>
            <a:off x="0" y="9440647"/>
            <a:ext cx="2950475" cy="496967"/>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56738" y="9440647"/>
            <a:ext cx="2950475" cy="496967"/>
          </a:xfrm>
          <a:prstGeom prst="rect">
            <a:avLst/>
          </a:prstGeom>
        </p:spPr>
        <p:txBody>
          <a:bodyPr vert="horz" lIns="91440" tIns="45720" rIns="91440" bIns="45720" rtlCol="0" anchor="b"/>
          <a:lstStyle>
            <a:lvl1pPr algn="r">
              <a:defRPr sz="1200">
                <a:latin typeface="Arial" pitchFamily="34" charset="0"/>
              </a:defRPr>
            </a:lvl1pPr>
          </a:lstStyle>
          <a:p>
            <a:fld id="{20B9C825-F38E-45BB-92C1-043DE61C9183}" type="slidenum">
              <a:rPr lang="en-US" smtClean="0"/>
              <a:pPr/>
              <a:t>‹#›</a:t>
            </a:fld>
            <a:endParaRPr lang="en-US" dirty="0"/>
          </a:p>
        </p:txBody>
      </p:sp>
    </p:spTree>
    <p:extLst>
      <p:ext uri="{BB962C8B-B14F-4D97-AF65-F5344CB8AC3E}">
        <p14:creationId xmlns:p14="http://schemas.microsoft.com/office/powerpoint/2010/main" val="2344788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Calibri" pitchFamily="34" charset="0"/>
              </a:defRPr>
            </a:lvl1pPr>
            <a:lvl2pPr marL="742950" indent="-285750" eaLnBrk="0" hangingPunct="0">
              <a:defRPr>
                <a:solidFill>
                  <a:schemeClr val="bg1"/>
                </a:solidFill>
                <a:latin typeface="Calibri" pitchFamily="34" charset="0"/>
              </a:defRPr>
            </a:lvl2pPr>
            <a:lvl3pPr marL="1143000" indent="-228600" eaLnBrk="0" hangingPunct="0">
              <a:defRPr>
                <a:solidFill>
                  <a:schemeClr val="bg1"/>
                </a:solidFill>
                <a:latin typeface="Calibri" pitchFamily="34" charset="0"/>
              </a:defRPr>
            </a:lvl3pPr>
            <a:lvl4pPr marL="1600200" indent="-228600" eaLnBrk="0" hangingPunct="0">
              <a:defRPr>
                <a:solidFill>
                  <a:schemeClr val="bg1"/>
                </a:solidFill>
                <a:latin typeface="Calibri" pitchFamily="34" charset="0"/>
              </a:defRPr>
            </a:lvl4pPr>
            <a:lvl5pPr marL="2057400" indent="-228600" eaLnBrk="0" hangingPunct="0">
              <a:defRPr>
                <a:solidFill>
                  <a:schemeClr val="bg1"/>
                </a:solidFill>
                <a:latin typeface="Calibri" pitchFamily="34" charset="0"/>
              </a:defRPr>
            </a:lvl5pPr>
            <a:lvl6pPr marL="2514600" indent="-228600" algn="ctr" eaLnBrk="0" fontAlgn="base" hangingPunct="0">
              <a:spcBef>
                <a:spcPct val="50000"/>
              </a:spcBef>
              <a:spcAft>
                <a:spcPct val="0"/>
              </a:spcAft>
              <a:defRPr>
                <a:solidFill>
                  <a:schemeClr val="bg1"/>
                </a:solidFill>
                <a:latin typeface="Calibri" pitchFamily="34" charset="0"/>
              </a:defRPr>
            </a:lvl6pPr>
            <a:lvl7pPr marL="2971800" indent="-228600" algn="ctr" eaLnBrk="0" fontAlgn="base" hangingPunct="0">
              <a:spcBef>
                <a:spcPct val="50000"/>
              </a:spcBef>
              <a:spcAft>
                <a:spcPct val="0"/>
              </a:spcAft>
              <a:defRPr>
                <a:solidFill>
                  <a:schemeClr val="bg1"/>
                </a:solidFill>
                <a:latin typeface="Calibri" pitchFamily="34" charset="0"/>
              </a:defRPr>
            </a:lvl7pPr>
            <a:lvl8pPr marL="3429000" indent="-228600" algn="ctr" eaLnBrk="0" fontAlgn="base" hangingPunct="0">
              <a:spcBef>
                <a:spcPct val="50000"/>
              </a:spcBef>
              <a:spcAft>
                <a:spcPct val="0"/>
              </a:spcAft>
              <a:defRPr>
                <a:solidFill>
                  <a:schemeClr val="bg1"/>
                </a:solidFill>
                <a:latin typeface="Calibri" pitchFamily="34" charset="0"/>
              </a:defRPr>
            </a:lvl8pPr>
            <a:lvl9pPr marL="3886200" indent="-228600" algn="ctr" eaLnBrk="0" fontAlgn="base" hangingPunct="0">
              <a:spcBef>
                <a:spcPct val="50000"/>
              </a:spcBef>
              <a:spcAft>
                <a:spcPct val="0"/>
              </a:spcAft>
              <a:defRPr>
                <a:solidFill>
                  <a:schemeClr val="bg1"/>
                </a:solidFill>
                <a:latin typeface="Calibri" pitchFamily="34" charset="0"/>
              </a:defRPr>
            </a:lvl9pPr>
          </a:lstStyle>
          <a:p>
            <a:pPr eaLnBrk="1" hangingPunct="1"/>
            <a:fld id="{8C5CC167-7467-4ED5-8225-7B02667C0C48}" type="slidenum">
              <a:rPr lang="fr-CA" smtClean="0">
                <a:solidFill>
                  <a:schemeClr val="tx1"/>
                </a:solidFill>
                <a:latin typeface="Arial" charset="0"/>
              </a:rPr>
              <a:pPr eaLnBrk="1" hangingPunct="1"/>
              <a:t>1</a:t>
            </a:fld>
            <a:endParaRPr lang="fr-CA">
              <a:solidFill>
                <a:schemeClr val="tx1"/>
              </a:solidFill>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age">
    <p:spTree>
      <p:nvGrpSpPr>
        <p:cNvPr id="1" name=""/>
        <p:cNvGrpSpPr/>
        <p:nvPr/>
      </p:nvGrpSpPr>
      <p:grpSpPr>
        <a:xfrm>
          <a:off x="0" y="0"/>
          <a:ext cx="0" cy="0"/>
          <a:chOff x="0" y="0"/>
          <a:chExt cx="0" cy="0"/>
        </a:xfrm>
      </p:grpSpPr>
      <p:pic>
        <p:nvPicPr>
          <p:cNvPr id="47" name="Image 22" descr="cover- Ice.jpg &lt;IGNORE&gt;"/>
          <p:cNvPicPr>
            <a:picLocks noChangeAspect="1"/>
          </p:cNvPicPr>
          <p:nvPr userDrawn="1"/>
        </p:nvPicPr>
        <p:blipFill>
          <a:blip r:embed="rId2" cstate="print"/>
          <a:stretch>
            <a:fillRect/>
          </a:stretch>
        </p:blipFill>
        <p:spPr>
          <a:xfrm>
            <a:off x="1" y="0"/>
            <a:ext cx="9143998" cy="4071937"/>
          </a:xfrm>
          <a:prstGeom prst="rect">
            <a:avLst/>
          </a:prstGeom>
        </p:spPr>
      </p:pic>
      <p:pic>
        <p:nvPicPr>
          <p:cNvPr id="49" name="Picture 6" descr="cover_bg_ice_part2.jpg &lt;IGNORE&gt;"/>
          <p:cNvPicPr>
            <a:picLocks/>
          </p:cNvPicPr>
          <p:nvPr userDrawn="1"/>
        </p:nvPicPr>
        <p:blipFill>
          <a:blip r:embed="rId3" cstate="print"/>
          <a:stretch>
            <a:fillRect/>
          </a:stretch>
        </p:blipFill>
        <p:spPr>
          <a:xfrm>
            <a:off x="0" y="4069080"/>
            <a:ext cx="9144000" cy="1527048"/>
          </a:xfrm>
          <a:prstGeom prst="rect">
            <a:avLst/>
          </a:prstGeom>
        </p:spPr>
      </p:pic>
      <p:pic>
        <p:nvPicPr>
          <p:cNvPr id="50" name="Picture 8" descr="cover_bg_ice_part1.jpg &lt;IGNORE&gt;"/>
          <p:cNvPicPr>
            <a:picLocks noChangeAspect="1"/>
          </p:cNvPicPr>
          <p:nvPr userDrawn="1"/>
        </p:nvPicPr>
        <p:blipFill>
          <a:blip r:embed="rId4" cstate="print"/>
          <a:stretch>
            <a:fillRect/>
          </a:stretch>
        </p:blipFill>
        <p:spPr>
          <a:xfrm>
            <a:off x="44" y="3906044"/>
            <a:ext cx="9143910" cy="178592"/>
          </a:xfrm>
          <a:prstGeom prst="rect">
            <a:avLst/>
          </a:prstGeom>
        </p:spPr>
      </p:pic>
      <p:grpSp>
        <p:nvGrpSpPr>
          <p:cNvPr id="11" name="Group 10"/>
          <p:cNvGrpSpPr/>
          <p:nvPr userDrawn="1"/>
        </p:nvGrpSpPr>
        <p:grpSpPr bwMode="gray">
          <a:xfrm>
            <a:off x="6901056" y="5829386"/>
            <a:ext cx="1894407" cy="855073"/>
            <a:chOff x="1028700" y="1828800"/>
            <a:chExt cx="7083426" cy="3197226"/>
          </a:xfrm>
        </p:grpSpPr>
        <p:sp>
          <p:nvSpPr>
            <p:cNvPr id="1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3"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8"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9"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1"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3"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4"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6"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7"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8"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9"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0"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1"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2"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3"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4"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5"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6"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7"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8"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9"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0"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1"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2"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3"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4"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5"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grpSp>
      <p:sp>
        <p:nvSpPr>
          <p:cNvPr id="2" name="Title 1"/>
          <p:cNvSpPr>
            <a:spLocks noGrp="1"/>
          </p:cNvSpPr>
          <p:nvPr userDrawn="1">
            <p:ph type="ctrTitle" hasCustomPrompt="1"/>
          </p:nvPr>
        </p:nvSpPr>
        <p:spPr bwMode="white">
          <a:xfrm>
            <a:off x="449262" y="4204514"/>
            <a:ext cx="8250237" cy="1244816"/>
          </a:xfrm>
        </p:spPr>
        <p:txBody>
          <a:bodyPr wrap="square" lIns="0" tIns="0" rIns="0" bIns="0" anchor="t" anchorCtr="0">
            <a:normAutofit/>
          </a:bodyPr>
          <a:lstStyle>
            <a:lvl1pPr algn="l">
              <a:defRPr sz="3600" b="0" baseline="0">
                <a:solidFill>
                  <a:srgbClr val="FFFFFF"/>
                </a:solidFill>
              </a:defRPr>
            </a:lvl1pPr>
          </a:lstStyle>
          <a:p>
            <a:r>
              <a:rPr lang="en-US" noProof="0"/>
              <a:t>Click to edit Master </a:t>
            </a:r>
            <a:br>
              <a:rPr lang="en-US" noProof="0"/>
            </a:br>
            <a:r>
              <a:rPr lang="en-US" noProof="0"/>
              <a:t>title style</a:t>
            </a:r>
            <a:endParaRPr lang="en-US" noProof="0" dirty="0"/>
          </a:p>
        </p:txBody>
      </p:sp>
      <p:sp>
        <p:nvSpPr>
          <p:cNvPr id="3" name="Subtitle 2"/>
          <p:cNvSpPr>
            <a:spLocks noGrp="1"/>
          </p:cNvSpPr>
          <p:nvPr>
            <p:ph type="subTitle" idx="1"/>
          </p:nvPr>
        </p:nvSpPr>
        <p:spPr>
          <a:xfrm>
            <a:off x="447675" y="5721349"/>
            <a:ext cx="5881407" cy="679451"/>
          </a:xfrm>
          <a:prstGeom prst="rect">
            <a:avLst/>
          </a:prstGeom>
        </p:spPr>
        <p:txBody>
          <a:bodyPr lIns="0" tIns="0" rIns="0" bIns="0" anchor="t" anchorCtr="0">
            <a:normAutofit/>
          </a:bodyPr>
          <a:lstStyle>
            <a:lvl1pPr marL="0" indent="0" algn="l">
              <a:spcBef>
                <a:spcPts val="0"/>
              </a:spcBef>
              <a:buNone/>
              <a:defRPr lang="en-GB" sz="1400" kern="1200" noProof="0" dirty="0">
                <a:solidFill>
                  <a:srgbClr val="666666"/>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US" noProof="0" dirty="0"/>
          </a:p>
        </p:txBody>
      </p:sp>
      <p:sp>
        <p:nvSpPr>
          <p:cNvPr id="20" name="TextBox 19"/>
          <p:cNvSpPr txBox="1"/>
          <p:nvPr userDrawn="1"/>
        </p:nvSpPr>
        <p:spPr bwMode="auto">
          <a:xfrm>
            <a:off x="449263" y="6515640"/>
            <a:ext cx="2272672" cy="342360"/>
          </a:xfrm>
          <a:prstGeom prst="rect">
            <a:avLst/>
          </a:prstGeom>
          <a:noFill/>
          <a:ln w="3175" algn="ctr">
            <a:noFill/>
            <a:miter lim="800000"/>
            <a:headEnd/>
            <a:tailEnd/>
          </a:ln>
          <a:effectLst/>
        </p:spPr>
        <p:txBody>
          <a:bodyPr vert="horz" wrap="square" lIns="0" tIns="0" rIns="0" bIns="0"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noProof="0" dirty="0">
                <a:solidFill>
                  <a:srgbClr val="666666"/>
                </a:solidFill>
                <a:latin typeface="Arial" pitchFamily="34" charset="0"/>
                <a:ea typeface="+mn-ea"/>
                <a:cs typeface="Arial" pitchFamily="34" charset="0"/>
              </a:rPr>
              <a:t>© CGI Group Inc. CONFIDENTIAL</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imag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762500" y="1325563"/>
            <a:ext cx="3924300" cy="4835525"/>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r>
              <a:rPr lang="en-US"/>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ultiple Image">
    <p:spTree>
      <p:nvGrpSpPr>
        <p:cNvPr id="1" name=""/>
        <p:cNvGrpSpPr/>
        <p:nvPr/>
      </p:nvGrpSpPr>
      <p:grpSpPr>
        <a:xfrm>
          <a:off x="0" y="0"/>
          <a:ext cx="0" cy="0"/>
          <a:chOff x="0" y="0"/>
          <a:chExt cx="0" cy="0"/>
        </a:xfrm>
      </p:grpSpPr>
      <p:pic>
        <p:nvPicPr>
          <p:cNvPr id="57" name="Picture 56"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2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47676" y="1325563"/>
            <a:ext cx="2580730"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a:t>Click icon to add picture</a:t>
            </a:r>
            <a:endParaRPr lang="en-US" dirty="0"/>
          </a:p>
        </p:txBody>
      </p:sp>
      <p:sp>
        <p:nvSpPr>
          <p:cNvPr id="11" name="Picture Placeholder 20"/>
          <p:cNvSpPr>
            <a:spLocks noGrp="1"/>
          </p:cNvSpPr>
          <p:nvPr>
            <p:ph type="pic" sz="quarter" idx="15"/>
          </p:nvPr>
        </p:nvSpPr>
        <p:spPr>
          <a:xfrm>
            <a:off x="3230319"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a:t>Click icon to add picture</a:t>
            </a:r>
            <a:endParaRPr lang="en-US" dirty="0"/>
          </a:p>
        </p:txBody>
      </p:sp>
      <p:sp>
        <p:nvSpPr>
          <p:cNvPr id="12" name="Picture Placeholder 20"/>
          <p:cNvSpPr>
            <a:spLocks noGrp="1"/>
          </p:cNvSpPr>
          <p:nvPr>
            <p:ph type="pic" sz="quarter" idx="16"/>
          </p:nvPr>
        </p:nvSpPr>
        <p:spPr>
          <a:xfrm>
            <a:off x="6059516"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a:t>Click icon to add picture</a:t>
            </a:r>
            <a:endParaRPr lang="en-US" dirty="0"/>
          </a:p>
        </p:txBody>
      </p:sp>
      <p:sp>
        <p:nvSpPr>
          <p:cNvPr id="14"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15" name="Content Placeholder 20"/>
          <p:cNvSpPr>
            <a:spLocks noGrp="1"/>
          </p:cNvSpPr>
          <p:nvPr>
            <p:ph sz="quarter" idx="17" hasCustomPrompt="1"/>
          </p:nvPr>
        </p:nvSpPr>
        <p:spPr>
          <a:xfrm>
            <a:off x="447675" y="4614043"/>
            <a:ext cx="2582128"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0"/>
          <p:cNvSpPr>
            <a:spLocks noGrp="1"/>
          </p:cNvSpPr>
          <p:nvPr>
            <p:ph sz="quarter" idx="22" hasCustomPrompt="1"/>
          </p:nvPr>
        </p:nvSpPr>
        <p:spPr>
          <a:xfrm>
            <a:off x="3233168" y="4614042"/>
            <a:ext cx="2621722"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0"/>
          <p:cNvSpPr>
            <a:spLocks noGrp="1"/>
          </p:cNvSpPr>
          <p:nvPr>
            <p:ph sz="quarter" idx="23" hasCustomPrompt="1"/>
          </p:nvPr>
        </p:nvSpPr>
        <p:spPr>
          <a:xfrm>
            <a:off x="6066430" y="4614042"/>
            <a:ext cx="2633070"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5" name="Group 24"/>
          <p:cNvGrpSpPr/>
          <p:nvPr userDrawn="1"/>
        </p:nvGrpSpPr>
        <p:grpSpPr bwMode="gray">
          <a:xfrm>
            <a:off x="7975371" y="6325019"/>
            <a:ext cx="715649" cy="333534"/>
            <a:chOff x="7527713" y="5505450"/>
            <a:chExt cx="1163308" cy="542169"/>
          </a:xfrm>
        </p:grpSpPr>
        <p:sp>
          <p:nvSpPr>
            <p:cNvPr id="2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47675" y="1325563"/>
            <a:ext cx="8251825" cy="34607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11" name="Content Placeholder 20"/>
          <p:cNvSpPr>
            <a:spLocks noGrp="1"/>
          </p:cNvSpPr>
          <p:nvPr>
            <p:ph sz="quarter" idx="17" hasCustomPrompt="1"/>
          </p:nvPr>
        </p:nvSpPr>
        <p:spPr>
          <a:xfrm>
            <a:off x="447674" y="5016525"/>
            <a:ext cx="8251825" cy="11366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text styles</a:t>
            </a:r>
          </a:p>
          <a:p>
            <a:pPr lvl="1"/>
            <a:r>
              <a:rPr lang="en-US"/>
              <a:t>Second level</a:t>
            </a:r>
          </a:p>
          <a:p>
            <a:pPr lvl="2"/>
            <a:r>
              <a:rPr lang="en-US"/>
              <a:t>Third level</a:t>
            </a:r>
            <a:endParaRPr lang="en-US"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side small graphic ">
    <p:spTree>
      <p:nvGrpSpPr>
        <p:cNvPr id="1" name=""/>
        <p:cNvGrpSpPr/>
        <p:nvPr/>
      </p:nvGrpSpPr>
      <p:grpSpPr>
        <a:xfrm>
          <a:off x="0" y="0"/>
          <a:ext cx="0" cy="0"/>
          <a:chOff x="0" y="0"/>
          <a:chExt cx="0" cy="0"/>
        </a:xfrm>
      </p:grpSpPr>
      <p:pic>
        <p:nvPicPr>
          <p:cNvPr id="52" name="Picture 51"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4" name="Content Placeholder 20"/>
          <p:cNvSpPr>
            <a:spLocks noGrp="1"/>
          </p:cNvSpPr>
          <p:nvPr>
            <p:ph sz="quarter" idx="17"/>
          </p:nvPr>
        </p:nvSpPr>
        <p:spPr>
          <a:xfrm>
            <a:off x="449263" y="1266825"/>
            <a:ext cx="626110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9"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12" name="Picture Placeholder 11"/>
          <p:cNvSpPr>
            <a:spLocks noGrp="1"/>
          </p:cNvSpPr>
          <p:nvPr>
            <p:ph type="pic" sz="quarter" idx="23" hasCustomPrompt="1"/>
          </p:nvPr>
        </p:nvSpPr>
        <p:spPr>
          <a:xfrm>
            <a:off x="6854825" y="1325563"/>
            <a:ext cx="1844675" cy="4827587"/>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r>
              <a:rPr lang="en-US"/>
              <a:t>Text</a:t>
            </a:r>
            <a:endParaRPr lang="en-US"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icture">
    <p:spTree>
      <p:nvGrpSpPr>
        <p:cNvPr id="1" name=""/>
        <p:cNvGrpSpPr/>
        <p:nvPr/>
      </p:nvGrpSpPr>
      <p:grpSpPr>
        <a:xfrm>
          <a:off x="0" y="0"/>
          <a:ext cx="0" cy="0"/>
          <a:chOff x="0" y="0"/>
          <a:chExt cx="0" cy="0"/>
        </a:xfrm>
      </p:grpSpPr>
      <p:pic>
        <p:nvPicPr>
          <p:cNvPr id="53" name="Picture 52"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1"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12" name="Content Placeholder 20"/>
          <p:cNvSpPr>
            <a:spLocks noGrp="1"/>
          </p:cNvSpPr>
          <p:nvPr>
            <p:ph sz="quarter" idx="17"/>
          </p:nvPr>
        </p:nvSpPr>
        <p:spPr>
          <a:xfrm>
            <a:off x="449264"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0"/>
          <p:cNvSpPr>
            <a:spLocks noGrp="1"/>
          </p:cNvSpPr>
          <p:nvPr>
            <p:ph sz="quarter" idx="23"/>
          </p:nvPr>
        </p:nvSpPr>
        <p:spPr>
          <a:xfrm>
            <a:off x="4741416"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0"/>
          <p:cNvSpPr>
            <a:spLocks noGrp="1"/>
          </p:cNvSpPr>
          <p:nvPr>
            <p:ph sz="quarter" idx="24"/>
          </p:nvPr>
        </p:nvSpPr>
        <p:spPr>
          <a:xfrm>
            <a:off x="447674" y="1266825"/>
            <a:ext cx="8251825" cy="8382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p:txBody>
      </p:sp>
      <p:grpSp>
        <p:nvGrpSpPr>
          <p:cNvPr id="19" name="Group 18"/>
          <p:cNvGrpSpPr/>
          <p:nvPr userDrawn="1"/>
        </p:nvGrpSpPr>
        <p:grpSpPr bwMode="gray">
          <a:xfrm>
            <a:off x="7975371" y="6325019"/>
            <a:ext cx="715649" cy="333534"/>
            <a:chOff x="7527713" y="5505450"/>
            <a:chExt cx="1163308" cy="542169"/>
          </a:xfrm>
        </p:grpSpPr>
        <p:sp>
          <p:nvSpPr>
            <p:cNvPr id="20"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9" name="Content Placeholder 2"/>
          <p:cNvSpPr>
            <a:spLocks noGrp="1"/>
          </p:cNvSpPr>
          <p:nvPr>
            <p:ph idx="1" hasCustomPrompt="1"/>
          </p:nvPr>
        </p:nvSpPr>
        <p:spPr>
          <a:xfrm>
            <a:off x="447675" y="1266825"/>
            <a:ext cx="8239125" cy="330332"/>
          </a:xfrm>
          <a:prstGeom prst="rect">
            <a:avLst/>
          </a:prstGeom>
        </p:spPr>
        <p:txBody>
          <a:bodyPr lIns="0" tIns="0" rIns="0" bIns="0">
            <a:norm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a:t>Click to enter text</a:t>
            </a:r>
            <a:endParaRPr lang="en-US" noProof="0" dirty="0"/>
          </a:p>
        </p:txBody>
      </p:sp>
      <p:sp>
        <p:nvSpPr>
          <p:cNvPr id="21" name="Picture Placeholder 20"/>
          <p:cNvSpPr>
            <a:spLocks noGrp="1"/>
          </p:cNvSpPr>
          <p:nvPr>
            <p:ph type="pic" sz="quarter" idx="14"/>
          </p:nvPr>
        </p:nvSpPr>
        <p:spPr>
          <a:xfrm>
            <a:off x="447675" y="1744717"/>
            <a:ext cx="8251825" cy="4408433"/>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4" name="Group 13"/>
          <p:cNvGrpSpPr/>
          <p:nvPr userDrawn="1"/>
        </p:nvGrpSpPr>
        <p:grpSpPr bwMode="gray">
          <a:xfrm>
            <a:off x="7975371" y="6325019"/>
            <a:ext cx="715649" cy="333534"/>
            <a:chOff x="7527713" y="5505450"/>
            <a:chExt cx="1163308" cy="542169"/>
          </a:xfrm>
        </p:grpSpPr>
        <p:sp>
          <p:nvSpPr>
            <p:cNvPr id="1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ation page">
    <p:spTree>
      <p:nvGrpSpPr>
        <p:cNvPr id="1" name=""/>
        <p:cNvGrpSpPr/>
        <p:nvPr/>
      </p:nvGrpSpPr>
      <p:grpSpPr>
        <a:xfrm>
          <a:off x="0" y="0"/>
          <a:ext cx="0" cy="0"/>
          <a:chOff x="0" y="0"/>
          <a:chExt cx="0" cy="0"/>
        </a:xfrm>
      </p:grpSpPr>
      <p:pic>
        <p:nvPicPr>
          <p:cNvPr id="37" name="Picture 36" descr="&lt;IGNORE&gt;&#10;"/>
          <p:cNvPicPr>
            <a:picLocks noChangeAspect="1"/>
          </p:cNvPicPr>
          <p:nvPr userDrawn="1"/>
        </p:nvPicPr>
        <p:blipFill>
          <a:blip r:embed="rId2" cstate="print"/>
          <a:stretch>
            <a:fillRect/>
          </a:stretch>
        </p:blipFill>
        <p:spPr>
          <a:xfrm>
            <a:off x="0" y="0"/>
            <a:ext cx="9144000" cy="6858000"/>
          </a:xfrm>
          <a:prstGeom prst="rect">
            <a:avLst/>
          </a:prstGeom>
        </p:spPr>
      </p:pic>
      <p:grpSp>
        <p:nvGrpSpPr>
          <p:cNvPr id="6" name="Group 5"/>
          <p:cNvGrpSpPr/>
          <p:nvPr userDrawn="1"/>
        </p:nvGrpSpPr>
        <p:grpSpPr bwMode="gray">
          <a:xfrm>
            <a:off x="6901056" y="5829386"/>
            <a:ext cx="1894407" cy="855073"/>
            <a:chOff x="1028700" y="1828800"/>
            <a:chExt cx="7083426" cy="3197226"/>
          </a:xfrm>
        </p:grpSpPr>
        <p:sp>
          <p:nvSpPr>
            <p:cNvPr id="7"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8"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p:nvPr>
        </p:nvSpPr>
        <p:spPr>
          <a:xfrm>
            <a:off x="447675" y="1266825"/>
            <a:ext cx="6262688" cy="1730375"/>
          </a:xfrm>
        </p:spPr>
        <p:txBody>
          <a:bodyPr wrap="square" lIns="0" tIns="0" rIns="0" bIns="0">
            <a:normAutofit/>
          </a:bodyPr>
          <a:lstStyle>
            <a:lvl1pPr algn="l">
              <a:defRPr sz="3000" baseline="0">
                <a:solidFill>
                  <a:schemeClr val="tx2"/>
                </a:solidFill>
              </a:defRPr>
            </a:lvl1pPr>
          </a:lstStyle>
          <a:p>
            <a:r>
              <a:rPr lang="en-US" noProof="0"/>
              <a:t>Click to edit Master title style</a:t>
            </a:r>
            <a:endParaRPr lang="en-US" noProof="0" dirty="0"/>
          </a:p>
        </p:txBody>
      </p:sp>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page for sales presentations">
    <p:spTree>
      <p:nvGrpSpPr>
        <p:cNvPr id="1" name=""/>
        <p:cNvGrpSpPr/>
        <p:nvPr/>
      </p:nvGrpSpPr>
      <p:grpSpPr>
        <a:xfrm>
          <a:off x="0" y="0"/>
          <a:ext cx="0" cy="0"/>
          <a:chOff x="0" y="0"/>
          <a:chExt cx="0" cy="0"/>
        </a:xfrm>
      </p:grpSpPr>
      <p:pic>
        <p:nvPicPr>
          <p:cNvPr id="36" name="Picture 35" descr="&lt;IGNORE&gt;&#10;"/>
          <p:cNvPicPr>
            <a:picLocks noChangeAspect="1"/>
          </p:cNvPicPr>
          <p:nvPr userDrawn="1"/>
        </p:nvPicPr>
        <p:blipFill>
          <a:blip r:embed="rId2" cstate="print"/>
          <a:stretch>
            <a:fillRect/>
          </a:stretch>
        </p:blipFill>
        <p:spPr>
          <a:xfrm>
            <a:off x="0" y="0"/>
            <a:ext cx="9144000" cy="6858000"/>
          </a:xfrm>
          <a:prstGeom prst="rect">
            <a:avLst/>
          </a:prstGeom>
        </p:spPr>
      </p:pic>
      <p:grpSp>
        <p:nvGrpSpPr>
          <p:cNvPr id="7" name="Group 6"/>
          <p:cNvGrpSpPr/>
          <p:nvPr userDrawn="1"/>
        </p:nvGrpSpPr>
        <p:grpSpPr bwMode="gray">
          <a:xfrm>
            <a:off x="6901056" y="5829386"/>
            <a:ext cx="1894407" cy="855073"/>
            <a:chOff x="1028700" y="1828800"/>
            <a:chExt cx="7083426" cy="3197226"/>
          </a:xfrm>
        </p:grpSpPr>
        <p:sp>
          <p:nvSpPr>
            <p:cNvPr id="9"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hasCustomPrompt="1"/>
          </p:nvPr>
        </p:nvSpPr>
        <p:spPr>
          <a:xfrm>
            <a:off x="458087" y="1228993"/>
            <a:ext cx="6252276" cy="461665"/>
          </a:xfrm>
        </p:spPr>
        <p:txBody>
          <a:bodyPr wrap="square" lIns="0" tIns="0" rIns="0" bIns="0">
            <a:normAutofit/>
          </a:bodyPr>
          <a:lstStyle>
            <a:lvl1pPr algn="l">
              <a:defRPr sz="3000" baseline="0">
                <a:solidFill>
                  <a:schemeClr val="tx2"/>
                </a:solidFill>
              </a:defRPr>
            </a:lvl1pPr>
          </a:lstStyle>
          <a:p>
            <a:r>
              <a:rPr lang="en-US" noProof="0"/>
              <a:t>Thank you</a:t>
            </a:r>
            <a:endParaRPr lang="en-US" noProof="0" dirty="0"/>
          </a:p>
        </p:txBody>
      </p:sp>
      <p:sp>
        <p:nvSpPr>
          <p:cNvPr id="5" name="Subtitle 2"/>
          <p:cNvSpPr>
            <a:spLocks noGrp="1"/>
          </p:cNvSpPr>
          <p:nvPr>
            <p:ph type="subTitle" idx="1"/>
          </p:nvPr>
        </p:nvSpPr>
        <p:spPr>
          <a:xfrm>
            <a:off x="447675" y="2063327"/>
            <a:ext cx="6262688" cy="702365"/>
          </a:xfrm>
          <a:prstGeom prst="rect">
            <a:avLst/>
          </a:prstGeom>
        </p:spPr>
        <p:txBody>
          <a:bodyPr lIns="0" tIns="0" rIns="0" bIns="0" anchor="t" anchorCtr="0">
            <a:norm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US"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1" name="Group 10"/>
          <p:cNvGrpSpPr/>
          <p:nvPr userDrawn="1"/>
        </p:nvGrpSpPr>
        <p:grpSpPr bwMode="gray">
          <a:xfrm>
            <a:off x="7975371" y="6325019"/>
            <a:ext cx="715649" cy="333534"/>
            <a:chOff x="7527713" y="5505450"/>
            <a:chExt cx="1163308" cy="542169"/>
          </a:xfrm>
        </p:grpSpPr>
        <p:sp>
          <p:nvSpPr>
            <p:cNvPr id="12"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pic>
        <p:nvPicPr>
          <p:cNvPr id="28" name="Picture 27"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2" name="Picture 81"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23"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21" name="Content Placeholder 20"/>
          <p:cNvSpPr>
            <a:spLocks noGrp="1"/>
          </p:cNvSpPr>
          <p:nvPr>
            <p:ph sz="quarter" idx="17"/>
          </p:nvPr>
        </p:nvSpPr>
        <p:spPr>
          <a:xfrm>
            <a:off x="449263" y="1263408"/>
            <a:ext cx="8250237"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38" name="Group 37"/>
          <p:cNvGrpSpPr/>
          <p:nvPr userDrawn="1"/>
        </p:nvGrpSpPr>
        <p:grpSpPr bwMode="gray">
          <a:xfrm>
            <a:off x="7975371" y="6325019"/>
            <a:ext cx="715649" cy="333534"/>
            <a:chOff x="7527713" y="5505450"/>
            <a:chExt cx="1163308" cy="542169"/>
          </a:xfrm>
        </p:grpSpPr>
        <p:sp>
          <p:nvSpPr>
            <p:cNvPr id="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two">
    <p:spTree>
      <p:nvGrpSpPr>
        <p:cNvPr id="1" name=""/>
        <p:cNvGrpSpPr/>
        <p:nvPr/>
      </p:nvGrpSpPr>
      <p:grpSpPr>
        <a:xfrm>
          <a:off x="0" y="0"/>
          <a:ext cx="0" cy="0"/>
          <a:chOff x="0" y="0"/>
          <a:chExt cx="0" cy="0"/>
        </a:xfrm>
      </p:grpSpPr>
      <p:pic>
        <p:nvPicPr>
          <p:cNvPr id="67" name="Picture 66"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4"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0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0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10" name="Slide Number Placeholder 5"/>
          <p:cNvSpPr>
            <a:spLocks noGrp="1"/>
          </p:cNvSpPr>
          <p:nvPr>
            <p:ph type="sldNum" sz="quarter" idx="12"/>
          </p:nvPr>
        </p:nvSpPr>
        <p:spPr>
          <a:xfrm>
            <a:off x="4274211" y="4765667"/>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2" name="Group 1">
            <a:extLst>
              <a:ext uri="{FF2B5EF4-FFF2-40B4-BE49-F238E27FC236}">
                <a16:creationId xmlns:a16="http://schemas.microsoft.com/office/drawing/2014/main" id="{77A81495-AF34-4007-A0A8-8ADEB34A75C9}"/>
              </a:ext>
            </a:extLst>
          </p:cNvPr>
          <p:cNvGrpSpPr/>
          <p:nvPr userDrawn="1"/>
        </p:nvGrpSpPr>
        <p:grpSpPr>
          <a:xfrm>
            <a:off x="221728" y="5529263"/>
            <a:ext cx="8691018" cy="1328737"/>
            <a:chOff x="2" y="5561553"/>
            <a:chExt cx="8691018" cy="1328737"/>
          </a:xfrm>
        </p:grpSpPr>
        <p:pic>
          <p:nvPicPr>
            <p:cNvPr id="47" name="Picture 46"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61553"/>
              <a:ext cx="3794758" cy="1328737"/>
            </a:xfrm>
            <a:prstGeom prst="rect">
              <a:avLst/>
            </a:prstGeom>
          </p:spPr>
        </p:pic>
        <p:grpSp>
          <p:nvGrpSpPr>
            <p:cNvPr id="13" name="Group 12"/>
            <p:cNvGrpSpPr/>
            <p:nvPr userDrawn="1"/>
          </p:nvGrpSpPr>
          <p:grpSpPr bwMode="gray">
            <a:xfrm>
              <a:off x="7975371" y="6311956"/>
              <a:ext cx="715649" cy="333534"/>
              <a:chOff x="7527713" y="5505450"/>
              <a:chExt cx="1163308" cy="542169"/>
            </a:xfrm>
          </p:grpSpPr>
          <p:sp>
            <p:nvSpPr>
              <p:cNvPr id="14"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High Content slide">
    <p:spTree>
      <p:nvGrpSpPr>
        <p:cNvPr id="1" name=""/>
        <p:cNvGrpSpPr/>
        <p:nvPr/>
      </p:nvGrpSpPr>
      <p:grpSpPr>
        <a:xfrm>
          <a:off x="0" y="0"/>
          <a:ext cx="0" cy="0"/>
          <a:chOff x="0" y="0"/>
          <a:chExt cx="0" cy="0"/>
        </a:xfrm>
      </p:grpSpPr>
      <p:pic>
        <p:nvPicPr>
          <p:cNvPr id="49" name="Picture 48"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1"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9"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14" name="Content Placeholder 20"/>
          <p:cNvSpPr>
            <a:spLocks noGrp="1"/>
          </p:cNvSpPr>
          <p:nvPr>
            <p:ph sz="quarter" idx="17"/>
          </p:nvPr>
        </p:nvSpPr>
        <p:spPr>
          <a:xfrm>
            <a:off x="449263" y="1289829"/>
            <a:ext cx="8250237"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5" name="Group 14"/>
          <p:cNvGrpSpPr/>
          <p:nvPr userDrawn="1"/>
        </p:nvGrpSpPr>
        <p:grpSpPr bwMode="gray">
          <a:xfrm>
            <a:off x="7975371" y="6325019"/>
            <a:ext cx="715649" cy="333534"/>
            <a:chOff x="7527713" y="5505450"/>
            <a:chExt cx="1163308" cy="542169"/>
          </a:xfrm>
        </p:grpSpPr>
        <p:sp>
          <p:nvSpPr>
            <p:cNvPr id="1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two - High Content slid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12"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5" name="Content Placeholder 20"/>
          <p:cNvSpPr>
            <a:spLocks noGrp="1"/>
          </p:cNvSpPr>
          <p:nvPr>
            <p:ph sz="quarter" idx="17"/>
          </p:nvPr>
        </p:nvSpPr>
        <p:spPr>
          <a:xfrm>
            <a:off x="449264" y="1289829"/>
            <a:ext cx="3956049"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0"/>
          <p:cNvSpPr>
            <a:spLocks noGrp="1"/>
          </p:cNvSpPr>
          <p:nvPr>
            <p:ph sz="quarter" idx="18"/>
          </p:nvPr>
        </p:nvSpPr>
        <p:spPr>
          <a:xfrm>
            <a:off x="4754116" y="1289829"/>
            <a:ext cx="3945384"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pic>
        <p:nvPicPr>
          <p:cNvPr id="51" name="Picture 50" descr="bg_slide.png"/>
          <p:cNvPicPr>
            <a:picLocks noChangeAspect="1"/>
          </p:cNvPicPr>
          <p:nvPr userDrawn="1"/>
        </p:nvPicPr>
        <p:blipFill>
          <a:blip r:embed="rId2" cstate="screen">
            <a:clrChange>
              <a:clrFrom>
                <a:srgbClr val="FFFFFF"/>
              </a:clrFrom>
              <a:clrTo>
                <a:srgbClr val="FFFFFF">
                  <a:alpha val="0"/>
                </a:srgbClr>
              </a:clrTo>
            </a:clrChange>
          </a:blip>
          <a:srcRect/>
          <a:stretch>
            <a:fillRect/>
          </a:stretch>
        </p:blipFill>
        <p:spPr>
          <a:xfrm>
            <a:off x="2" y="5535427"/>
            <a:ext cx="3794758" cy="1328737"/>
          </a:xfrm>
          <a:prstGeom prst="rect">
            <a:avLst/>
          </a:prstGeom>
        </p:spPr>
      </p:pic>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9" name="Image 15" descr="section.jpg"/>
          <p:cNvPicPr>
            <a:picLocks noChangeAspect="1"/>
          </p:cNvPicPr>
          <p:nvPr userDrawn="1"/>
        </p:nvPicPr>
        <p:blipFill>
          <a:blip r:embed="rId2" cstate="print"/>
          <a:stretch>
            <a:fillRect/>
          </a:stretch>
        </p:blipFill>
        <p:spPr>
          <a:xfrm>
            <a:off x="0" y="2286000"/>
            <a:ext cx="9144000" cy="2286000"/>
          </a:xfrm>
          <a:prstGeom prst="rect">
            <a:avLst/>
          </a:prstGeom>
        </p:spPr>
      </p:pic>
      <p:grpSp>
        <p:nvGrpSpPr>
          <p:cNvPr id="7" name="Group 6"/>
          <p:cNvGrpSpPr/>
          <p:nvPr userDrawn="1"/>
        </p:nvGrpSpPr>
        <p:grpSpPr bwMode="gray">
          <a:xfrm>
            <a:off x="6901056" y="5829386"/>
            <a:ext cx="1894407" cy="855073"/>
            <a:chOff x="1028700" y="1828800"/>
            <a:chExt cx="7083426" cy="3197226"/>
          </a:xfrm>
        </p:grpSpPr>
        <p:sp>
          <p:nvSpPr>
            <p:cNvPr id="8"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7"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8"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p:nvPr>
        </p:nvSpPr>
        <p:spPr>
          <a:xfrm>
            <a:off x="447674" y="253048"/>
            <a:ext cx="8251825" cy="605254"/>
          </a:xfrm>
        </p:spPr>
        <p:txBody>
          <a:bodyPr wrap="square" lIns="0" tIns="0" rIns="0" bIns="0">
            <a:noAutofit/>
          </a:bodyPr>
          <a:lstStyle>
            <a:lvl1pPr algn="l">
              <a:defRPr sz="3900" baseline="0">
                <a:solidFill>
                  <a:schemeClr val="tx2"/>
                </a:solidFill>
              </a:defRPr>
            </a:lvl1pPr>
          </a:lstStyle>
          <a:p>
            <a:r>
              <a:rPr lang="en-US" noProof="0"/>
              <a:t>Click to edit Master title style</a:t>
            </a:r>
            <a:endParaRPr lang="en-US" noProof="0" dirty="0"/>
          </a:p>
        </p:txBody>
      </p:sp>
      <p:sp>
        <p:nvSpPr>
          <p:cNvPr id="13" name="Subtitle 2"/>
          <p:cNvSpPr>
            <a:spLocks noGrp="1"/>
          </p:cNvSpPr>
          <p:nvPr>
            <p:ph type="subTitle" idx="1"/>
          </p:nvPr>
        </p:nvSpPr>
        <p:spPr>
          <a:xfrm>
            <a:off x="447675" y="855981"/>
            <a:ext cx="8251825" cy="629920"/>
          </a:xfrm>
          <a:prstGeom prst="rect">
            <a:avLst/>
          </a:prstGeom>
        </p:spPr>
        <p:txBody>
          <a:bodyPr lIns="0" tIns="0" rIns="0" bIns="0" anchor="t" anchorCtr="0">
            <a:noAutofit/>
          </a:bodyPr>
          <a:lstStyle>
            <a:lvl1pPr marL="0" indent="0" algn="l">
              <a:buNone/>
              <a:defRPr sz="39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US" noProof="0" dirty="0"/>
          </a:p>
        </p:txBody>
      </p:sp>
      <p:pic>
        <p:nvPicPr>
          <p:cNvPr id="41" name="Picture 40" descr="&lt;IGNORE&gt;&#10;"/>
          <p:cNvPicPr>
            <a:picLocks noChangeAspect="1"/>
          </p:cNvPicPr>
          <p:nvPr userDrawn="1"/>
        </p:nvPicPr>
        <p:blipFill>
          <a:blip r:embed="rId3" cstate="print"/>
          <a:stretch>
            <a:fillRect/>
          </a:stretch>
        </p:blipFill>
        <p:spPr>
          <a:xfrm>
            <a:off x="0" y="0"/>
            <a:ext cx="9144000"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pic>
        <p:nvPicPr>
          <p:cNvPr id="41" name="Picture 6" descr="cover_bg_ice_part2.jpg &lt;IGNORE&gt;"/>
          <p:cNvPicPr>
            <a:picLocks/>
          </p:cNvPicPr>
          <p:nvPr userDrawn="1"/>
        </p:nvPicPr>
        <p:blipFill>
          <a:blip r:embed="rId2" cstate="print"/>
          <a:stretch>
            <a:fillRect/>
          </a:stretch>
        </p:blipFill>
        <p:spPr>
          <a:xfrm>
            <a:off x="0" y="0"/>
            <a:ext cx="9144000" cy="6858000"/>
          </a:xfrm>
          <a:prstGeom prst="rect">
            <a:avLst/>
          </a:prstGeom>
        </p:spPr>
      </p:pic>
      <p:pic>
        <p:nvPicPr>
          <p:cNvPr id="40" name="Image 15" descr="section.jpg &lt;IGNORE&gt;"/>
          <p:cNvPicPr>
            <a:picLocks noChangeAspect="1"/>
          </p:cNvPicPr>
          <p:nvPr userDrawn="1"/>
        </p:nvPicPr>
        <p:blipFill>
          <a:blip r:embed="rId3" cstate="print"/>
          <a:stretch>
            <a:fillRect/>
          </a:stretch>
        </p:blipFill>
        <p:spPr>
          <a:xfrm>
            <a:off x="0" y="2286000"/>
            <a:ext cx="9144000" cy="2286000"/>
          </a:xfrm>
          <a:prstGeom prst="rect">
            <a:avLst/>
          </a:prstGeom>
        </p:spPr>
      </p:pic>
      <p:grpSp>
        <p:nvGrpSpPr>
          <p:cNvPr id="11" name="Group 10"/>
          <p:cNvGrpSpPr/>
          <p:nvPr userDrawn="1"/>
        </p:nvGrpSpPr>
        <p:grpSpPr bwMode="gray">
          <a:xfrm>
            <a:off x="6901056" y="5829386"/>
            <a:ext cx="1894407" cy="855073"/>
            <a:chOff x="1028700" y="1828800"/>
            <a:chExt cx="7083426" cy="3197226"/>
          </a:xfrm>
          <a:solidFill>
            <a:srgbClr val="FFFFFF"/>
          </a:solidFill>
        </p:grpSpPr>
        <p:sp>
          <p:nvSpPr>
            <p:cNvPr id="1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Rectangle 7"/>
            <p:cNvSpPr>
              <a:spLocks noChangeArrowheads="1"/>
            </p:cNvSpPr>
            <p:nvPr/>
          </p:nvSpPr>
          <p:spPr bwMode="gray">
            <a:xfrm>
              <a:off x="7304088" y="1870075"/>
              <a:ext cx="417513" cy="19446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7"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8"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9"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pic>
        <p:nvPicPr>
          <p:cNvPr id="42" name="Picture 7" descr="bg_connectors.png &lt;IGNORE&gt;"/>
          <p:cNvPicPr>
            <a:picLocks noChangeAspect="1"/>
          </p:cNvPicPr>
          <p:nvPr userDrawn="1"/>
        </p:nvPicPr>
        <p:blipFill>
          <a:blip r:embed="rId4" cstate="print"/>
          <a:stretch>
            <a:fillRect/>
          </a:stretch>
        </p:blipFill>
        <p:spPr>
          <a:xfrm>
            <a:off x="0" y="0"/>
            <a:ext cx="9144000" cy="6858000"/>
          </a:xfrm>
          <a:prstGeom prst="rect">
            <a:avLst/>
          </a:prstGeom>
        </p:spPr>
      </p:pic>
      <p:sp>
        <p:nvSpPr>
          <p:cNvPr id="2" name="Title 1"/>
          <p:cNvSpPr>
            <a:spLocks noGrp="1"/>
          </p:cNvSpPr>
          <p:nvPr>
            <p:ph type="ctrTitle"/>
          </p:nvPr>
        </p:nvSpPr>
        <p:spPr bwMode="gray">
          <a:xfrm>
            <a:off x="447674" y="253048"/>
            <a:ext cx="8251826" cy="605254"/>
          </a:xfrm>
        </p:spPr>
        <p:txBody>
          <a:bodyPr wrap="square" lIns="0" tIns="0" rIns="0" bIns="0">
            <a:noAutofit/>
          </a:bodyPr>
          <a:lstStyle>
            <a:lvl1pPr algn="l">
              <a:defRPr sz="3900" baseline="0">
                <a:solidFill>
                  <a:srgbClr val="FFFFFF"/>
                </a:solidFill>
              </a:defRPr>
            </a:lvl1pPr>
          </a:lstStyle>
          <a:p>
            <a:r>
              <a:rPr lang="en-US" noProof="0"/>
              <a:t>Click to edit Master title style</a:t>
            </a:r>
            <a:endParaRPr lang="en-US" noProof="0" dirty="0"/>
          </a:p>
        </p:txBody>
      </p:sp>
      <p:sp>
        <p:nvSpPr>
          <p:cNvPr id="13" name="Subtitle 2"/>
          <p:cNvSpPr>
            <a:spLocks noGrp="1"/>
          </p:cNvSpPr>
          <p:nvPr>
            <p:ph type="subTitle" idx="1"/>
          </p:nvPr>
        </p:nvSpPr>
        <p:spPr bwMode="gray">
          <a:xfrm>
            <a:off x="447675" y="855981"/>
            <a:ext cx="8251825" cy="629920"/>
          </a:xfrm>
          <a:prstGeom prst="rect">
            <a:avLst/>
          </a:prstGeom>
        </p:spPr>
        <p:txBody>
          <a:bodyPr lIns="0" tIns="0" rIns="0" bIns="0" anchor="t" anchorCtr="0">
            <a:noAutofit/>
          </a:bodyPr>
          <a:lstStyle>
            <a:lvl1pPr marL="0" indent="0" algn="l">
              <a:buNone/>
              <a:defRPr sz="3900">
                <a:solidFill>
                  <a:srgbClr val="FFFFFF"/>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7675" y="178077"/>
            <a:ext cx="8239125" cy="925509"/>
          </a:xfrm>
          <a:prstGeom prst="rect">
            <a:avLst/>
          </a:prstGeom>
        </p:spPr>
        <p:txBody>
          <a:bodyPr vert="horz" lIns="0" tIns="0" rIns="0" bIns="0" rtlCol="0" anchor="ctr" anchorCtr="0">
            <a:normAutofit/>
          </a:bodyPr>
          <a:lstStyle/>
          <a:p>
            <a:r>
              <a:rPr lang="en-US" noProof="0"/>
              <a:t>Click to edit Master title style</a:t>
            </a:r>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66" r:id="rId2"/>
    <p:sldLayoutId id="2147483674" r:id="rId3"/>
    <p:sldLayoutId id="2147483671" r:id="rId4"/>
    <p:sldLayoutId id="2147483678" r:id="rId5"/>
    <p:sldLayoutId id="2147483679" r:id="rId6"/>
    <p:sldLayoutId id="2147483665" r:id="rId7"/>
    <p:sldLayoutId id="2147483670" r:id="rId8"/>
    <p:sldLayoutId id="2147483692" r:id="rId9"/>
    <p:sldLayoutId id="2147483650" r:id="rId10"/>
    <p:sldLayoutId id="2147483667" r:id="rId11"/>
    <p:sldLayoutId id="2147483668" r:id="rId12"/>
    <p:sldLayoutId id="2147483687" r:id="rId13"/>
    <p:sldLayoutId id="2147483690" r:id="rId14"/>
    <p:sldLayoutId id="2147483691" r:id="rId15"/>
    <p:sldLayoutId id="2147483661" r:id="rId16"/>
    <p:sldLayoutId id="2147483660" r:id="rId17"/>
    <p:sldLayoutId id="2147483672" r:id="rId18"/>
  </p:sldLayoutIdLst>
  <p:hf hdr="0" ftr="0" dt="0"/>
  <p:txStyles>
    <p:titleStyle>
      <a:lvl1pPr algn="l" defTabSz="914400" rtl="0" eaLnBrk="1" latinLnBrk="0" hangingPunct="1">
        <a:spcBef>
          <a:spcPct val="0"/>
        </a:spcBef>
        <a:buNone/>
        <a:defRPr sz="3000" kern="1200">
          <a:solidFill>
            <a:schemeClr val="tx2"/>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phoenixnap.com/kb/127-0-0-1-localhos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7"/>
          </p:nvPr>
        </p:nvSpPr>
        <p:spPr>
          <a:xfrm>
            <a:off x="449263" y="2538374"/>
            <a:ext cx="8250237" cy="3614776"/>
          </a:xfrm>
        </p:spPr>
        <p:txBody>
          <a:bodyPr/>
          <a:lstStyle/>
          <a:p>
            <a:pPr algn="ctr"/>
            <a:r>
              <a:rPr lang="en-IN" dirty="0"/>
              <a:t>By Amit M</a:t>
            </a:r>
          </a:p>
          <a:p>
            <a:endParaRPr lang="en-IN" dirty="0"/>
          </a:p>
        </p:txBody>
      </p:sp>
      <p:sp>
        <p:nvSpPr>
          <p:cNvPr id="4" name="Title 1"/>
          <p:cNvSpPr>
            <a:spLocks noGrp="1"/>
          </p:cNvSpPr>
          <p:nvPr>
            <p:ph type="title"/>
          </p:nvPr>
        </p:nvSpPr>
        <p:spPr>
          <a:xfrm>
            <a:off x="447675" y="185739"/>
            <a:ext cx="8239125" cy="1599170"/>
          </a:xfrm>
        </p:spPr>
        <p:txBody>
          <a:bodyPr/>
          <a:lstStyle/>
          <a:p>
            <a:pPr algn="ctr"/>
            <a:r>
              <a:rPr lang="en-US" dirty="0"/>
              <a:t>Training Name</a:t>
            </a:r>
          </a:p>
        </p:txBody>
      </p:sp>
    </p:spTree>
    <p:extLst>
      <p:ext uri="{BB962C8B-B14F-4D97-AF65-F5344CB8AC3E}">
        <p14:creationId xmlns:p14="http://schemas.microsoft.com/office/powerpoint/2010/main" val="579931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2623-D9FE-4EDE-61C1-9F1DEE27215F}"/>
              </a:ext>
            </a:extLst>
          </p:cNvPr>
          <p:cNvSpPr>
            <a:spLocks noGrp="1"/>
          </p:cNvSpPr>
          <p:nvPr>
            <p:ph type="title"/>
          </p:nvPr>
        </p:nvSpPr>
        <p:spPr/>
        <p:txBody>
          <a:bodyPr/>
          <a:lstStyle/>
          <a:p>
            <a:r>
              <a:rPr lang="en-US" dirty="0"/>
              <a:t>What is Git	</a:t>
            </a:r>
            <a:endParaRPr lang="hi-IN" dirty="0"/>
          </a:p>
        </p:txBody>
      </p:sp>
      <p:sp>
        <p:nvSpPr>
          <p:cNvPr id="3" name="Content Placeholder 2">
            <a:extLst>
              <a:ext uri="{FF2B5EF4-FFF2-40B4-BE49-F238E27FC236}">
                <a16:creationId xmlns:a16="http://schemas.microsoft.com/office/drawing/2014/main" id="{1545DEA7-54ED-C096-6950-4D9BC510DBA4}"/>
              </a:ext>
            </a:extLst>
          </p:cNvPr>
          <p:cNvSpPr>
            <a:spLocks noGrp="1"/>
          </p:cNvSpPr>
          <p:nvPr>
            <p:ph sz="quarter" idx="17"/>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effectLst/>
                <a:uLnTx/>
                <a:uFillTx/>
                <a:latin typeface="Calibri" panose="020F0502020204030204"/>
                <a:ea typeface="+mn-ea"/>
                <a:cs typeface="+mn-cs"/>
              </a:rPr>
              <a:t>Git is a version control system that you can download onto your computer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effectLst/>
                <a:uLnTx/>
                <a:uFillTx/>
                <a:latin typeface="Calibri" panose="020F0502020204030204"/>
                <a:ea typeface="+mn-ea"/>
                <a:cs typeface="+mn-cs"/>
              </a:rPr>
              <a:t>Git allow developer to collaborate with other developers on a coding project or work on your own project.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effectLst/>
                <a:uLnTx/>
                <a:uFillTx/>
                <a:latin typeface="Calibri" panose="020F0502020204030204"/>
                <a:ea typeface="+mn-ea"/>
                <a:cs typeface="+mn-cs"/>
              </a:rPr>
              <a:t>Git software has to install on your system</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Calibri" panose="020F0502020204030204"/>
                <a:ea typeface="+mn-ea"/>
                <a:cs typeface="+mn-cs"/>
              </a:rPr>
              <a:t>Check git --version</a:t>
            </a:r>
          </a:p>
          <a:p>
            <a:endParaRPr lang="hi-IN" dirty="0"/>
          </a:p>
        </p:txBody>
      </p:sp>
      <p:sp>
        <p:nvSpPr>
          <p:cNvPr id="4" name="Slide Number Placeholder 3">
            <a:extLst>
              <a:ext uri="{FF2B5EF4-FFF2-40B4-BE49-F238E27FC236}">
                <a16:creationId xmlns:a16="http://schemas.microsoft.com/office/drawing/2014/main" id="{7C5BDD99-F3D2-20B3-5FCA-A0425B890DD0}"/>
              </a:ext>
            </a:extLst>
          </p:cNvPr>
          <p:cNvSpPr>
            <a:spLocks noGrp="1"/>
          </p:cNvSpPr>
          <p:nvPr>
            <p:ph type="sldNum" sz="quarter" idx="12"/>
          </p:nvPr>
        </p:nvSpPr>
        <p:spPr/>
        <p:txBody>
          <a:bodyPr/>
          <a:lstStyle/>
          <a:p>
            <a:fld id="{525A3C56-E491-49B2-93F3-63532DF516BC}" type="slidenum">
              <a:rPr lang="en-US" smtClean="0"/>
              <a:pPr/>
              <a:t>10</a:t>
            </a:fld>
            <a:endParaRPr lang="en-US" dirty="0"/>
          </a:p>
        </p:txBody>
      </p:sp>
    </p:spTree>
    <p:extLst>
      <p:ext uri="{BB962C8B-B14F-4D97-AF65-F5344CB8AC3E}">
        <p14:creationId xmlns:p14="http://schemas.microsoft.com/office/powerpoint/2010/main" val="2168088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2C0D-E530-19E2-D298-00F25F2CBF80}"/>
              </a:ext>
            </a:extLst>
          </p:cNvPr>
          <p:cNvSpPr>
            <a:spLocks noGrp="1"/>
          </p:cNvSpPr>
          <p:nvPr>
            <p:ph type="title"/>
          </p:nvPr>
        </p:nvSpPr>
        <p:spPr/>
        <p:txBody>
          <a:bodyPr/>
          <a:lstStyle/>
          <a:p>
            <a:r>
              <a:rPr lang="en-US" dirty="0"/>
              <a:t>What is </a:t>
            </a:r>
            <a:r>
              <a:rPr lang="en-US" dirty="0" err="1"/>
              <a:t>Github</a:t>
            </a:r>
            <a:r>
              <a:rPr lang="en-US" dirty="0"/>
              <a:t>?</a:t>
            </a:r>
            <a:endParaRPr lang="hi-IN" dirty="0"/>
          </a:p>
        </p:txBody>
      </p:sp>
      <p:sp>
        <p:nvSpPr>
          <p:cNvPr id="3" name="Content Placeholder 2">
            <a:extLst>
              <a:ext uri="{FF2B5EF4-FFF2-40B4-BE49-F238E27FC236}">
                <a16:creationId xmlns:a16="http://schemas.microsoft.com/office/drawing/2014/main" id="{3908B7E7-0BC0-2524-DB4F-62965EA255A9}"/>
              </a:ext>
            </a:extLst>
          </p:cNvPr>
          <p:cNvSpPr>
            <a:spLocks noGrp="1"/>
          </p:cNvSpPr>
          <p:nvPr>
            <p:ph sz="quarter" idx="17"/>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GitHub is a product that allows you to host your Git projects on a remote server somewhere (or in other words, in the cloud).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It's important to remember that GitHub is not Git. GitHub is just a hosting service. There are other companies who offer hosting services that do the same thing as GitHub, such as Bitbucket and GitLab.</a:t>
            </a:r>
            <a:endParaRPr kumimoji="0" lang="hi-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endParaRPr>
          </a:p>
          <a:p>
            <a:endParaRPr lang="hi-IN" dirty="0"/>
          </a:p>
        </p:txBody>
      </p:sp>
      <p:sp>
        <p:nvSpPr>
          <p:cNvPr id="4" name="Slide Number Placeholder 3">
            <a:extLst>
              <a:ext uri="{FF2B5EF4-FFF2-40B4-BE49-F238E27FC236}">
                <a16:creationId xmlns:a16="http://schemas.microsoft.com/office/drawing/2014/main" id="{CAFCCD62-26F7-9D57-06FA-C8F48EC761A5}"/>
              </a:ext>
            </a:extLst>
          </p:cNvPr>
          <p:cNvSpPr>
            <a:spLocks noGrp="1"/>
          </p:cNvSpPr>
          <p:nvPr>
            <p:ph type="sldNum" sz="quarter" idx="12"/>
          </p:nvPr>
        </p:nvSpPr>
        <p:spPr/>
        <p:txBody>
          <a:bodyPr/>
          <a:lstStyle/>
          <a:p>
            <a:fld id="{525A3C56-E491-49B2-93F3-63532DF516BC}" type="slidenum">
              <a:rPr lang="en-US" smtClean="0"/>
              <a:pPr/>
              <a:t>11</a:t>
            </a:fld>
            <a:endParaRPr lang="en-US" dirty="0"/>
          </a:p>
        </p:txBody>
      </p:sp>
    </p:spTree>
    <p:extLst>
      <p:ext uri="{BB962C8B-B14F-4D97-AF65-F5344CB8AC3E}">
        <p14:creationId xmlns:p14="http://schemas.microsoft.com/office/powerpoint/2010/main" val="3467252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E3CA2-FC3D-33AE-18CD-DF824ED7C67C}"/>
              </a:ext>
            </a:extLst>
          </p:cNvPr>
          <p:cNvSpPr>
            <a:spLocks noGrp="1"/>
          </p:cNvSpPr>
          <p:nvPr>
            <p:ph type="title"/>
          </p:nvPr>
        </p:nvSpPr>
        <p:spPr/>
        <p:txBody>
          <a:bodyPr/>
          <a:lstStyle/>
          <a:p>
            <a:r>
              <a:rPr lang="en-US" dirty="0"/>
              <a:t>Git and </a:t>
            </a:r>
            <a:r>
              <a:rPr lang="en-US" dirty="0" err="1"/>
              <a:t>Github</a:t>
            </a:r>
            <a:endParaRPr lang="hi-IN" dirty="0"/>
          </a:p>
        </p:txBody>
      </p:sp>
      <p:sp>
        <p:nvSpPr>
          <p:cNvPr id="4" name="Slide Number Placeholder 3">
            <a:extLst>
              <a:ext uri="{FF2B5EF4-FFF2-40B4-BE49-F238E27FC236}">
                <a16:creationId xmlns:a16="http://schemas.microsoft.com/office/drawing/2014/main" id="{2719534D-96E1-C595-6A77-7E71503DBE0C}"/>
              </a:ext>
            </a:extLst>
          </p:cNvPr>
          <p:cNvSpPr>
            <a:spLocks noGrp="1"/>
          </p:cNvSpPr>
          <p:nvPr>
            <p:ph type="sldNum" sz="quarter" idx="12"/>
          </p:nvPr>
        </p:nvSpPr>
        <p:spPr/>
        <p:txBody>
          <a:bodyPr/>
          <a:lstStyle/>
          <a:p>
            <a:fld id="{525A3C56-E491-49B2-93F3-63532DF516BC}" type="slidenum">
              <a:rPr lang="en-US" smtClean="0"/>
              <a:pPr/>
              <a:t>12</a:t>
            </a:fld>
            <a:endParaRPr lang="en-US" dirty="0"/>
          </a:p>
        </p:txBody>
      </p:sp>
      <p:pic>
        <p:nvPicPr>
          <p:cNvPr id="5" name="Content Placeholder 4">
            <a:extLst>
              <a:ext uri="{FF2B5EF4-FFF2-40B4-BE49-F238E27FC236}">
                <a16:creationId xmlns:a16="http://schemas.microsoft.com/office/drawing/2014/main" id="{33C5D5AE-0CB1-E549-6314-F136025C93BA}"/>
              </a:ext>
            </a:extLst>
          </p:cNvPr>
          <p:cNvPicPr>
            <a:picLocks noGrp="1" noChangeAspect="1"/>
          </p:cNvPicPr>
          <p:nvPr>
            <p:ph sz="quarter" idx="17"/>
          </p:nvPr>
        </p:nvPicPr>
        <p:blipFill>
          <a:blip r:embed="rId2"/>
          <a:stretch>
            <a:fillRect/>
          </a:stretch>
        </p:blipFill>
        <p:spPr>
          <a:xfrm>
            <a:off x="759619" y="2065337"/>
            <a:ext cx="7629525" cy="3286125"/>
          </a:xfrm>
        </p:spPr>
      </p:pic>
    </p:spTree>
    <p:extLst>
      <p:ext uri="{BB962C8B-B14F-4D97-AF65-F5344CB8AC3E}">
        <p14:creationId xmlns:p14="http://schemas.microsoft.com/office/powerpoint/2010/main" val="1305207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BAA0-1579-1361-CDED-7911D5CC4E63}"/>
              </a:ext>
            </a:extLst>
          </p:cNvPr>
          <p:cNvSpPr>
            <a:spLocks noGrp="1"/>
          </p:cNvSpPr>
          <p:nvPr>
            <p:ph type="title"/>
          </p:nvPr>
        </p:nvSpPr>
        <p:spPr/>
        <p:txBody>
          <a:bodyPr/>
          <a:lstStyle/>
          <a:p>
            <a:r>
              <a:rPr lang="en-US" dirty="0"/>
              <a:t>Overview</a:t>
            </a:r>
            <a:endParaRPr lang="hi-IN" dirty="0"/>
          </a:p>
        </p:txBody>
      </p:sp>
      <p:sp>
        <p:nvSpPr>
          <p:cNvPr id="3" name="Content Placeholder 2">
            <a:extLst>
              <a:ext uri="{FF2B5EF4-FFF2-40B4-BE49-F238E27FC236}">
                <a16:creationId xmlns:a16="http://schemas.microsoft.com/office/drawing/2014/main" id="{DD2DEF31-8614-5B1D-F92A-15116BF73329}"/>
              </a:ext>
            </a:extLst>
          </p:cNvPr>
          <p:cNvSpPr>
            <a:spLocks noGrp="1"/>
          </p:cNvSpPr>
          <p:nvPr>
            <p:ph sz="quarter" idx="17"/>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74151"/>
                </a:solidFill>
                <a:effectLst/>
                <a:uLnTx/>
                <a:uFillTx/>
                <a:latin typeface="Söhne"/>
                <a:ea typeface="+mn-ea"/>
                <a:cs typeface="+mn-cs"/>
              </a:rPr>
              <a:t>Git is a distributed version control system that allows multiple developers to work on the same project simultaneously.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74151"/>
                </a:solidFill>
                <a:effectLst/>
                <a:uLnTx/>
                <a:uFillTx/>
                <a:latin typeface="Söhne"/>
                <a:ea typeface="+mn-ea"/>
                <a:cs typeface="+mn-cs"/>
              </a:rPr>
              <a:t> It keeps track of all changes made to a file or a set of files, allowing you to easily roll back to a previous version if needed. Here are some basic terms of Gits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74151"/>
                </a:solidFill>
                <a:effectLst/>
                <a:uLnTx/>
                <a:uFillTx/>
                <a:latin typeface="Söhne"/>
                <a:ea typeface="+mn-ea"/>
                <a:cs typeface="+mn-cs"/>
              </a:rPr>
              <a:t>Repository</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74151"/>
                </a:solidFill>
                <a:effectLst/>
                <a:uLnTx/>
                <a:uFillTx/>
                <a:latin typeface="Söhne"/>
                <a:ea typeface="+mn-ea"/>
                <a:cs typeface="+mn-cs"/>
              </a:rPr>
              <a:t>Commit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74151"/>
                </a:solidFill>
                <a:effectLst/>
                <a:uLnTx/>
                <a:uFillTx/>
                <a:latin typeface="Söhne"/>
                <a:ea typeface="+mn-ea"/>
                <a:cs typeface="+mn-cs"/>
              </a:rPr>
              <a:t>Push</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74151"/>
                </a:solidFill>
                <a:effectLst/>
                <a:uLnTx/>
                <a:uFillTx/>
                <a:latin typeface="Söhne"/>
                <a:ea typeface="+mn-ea"/>
                <a:cs typeface="+mn-cs"/>
              </a:rPr>
              <a:t>Pull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74151"/>
                </a:solidFill>
                <a:effectLst/>
                <a:uLnTx/>
                <a:uFillTx/>
                <a:latin typeface="Söhne"/>
                <a:ea typeface="+mn-ea"/>
                <a:cs typeface="+mn-cs"/>
              </a:rPr>
              <a:t>Branch</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374151"/>
                </a:solidFill>
                <a:effectLst/>
                <a:uLnTx/>
                <a:uFillTx/>
                <a:latin typeface="Söhne"/>
                <a:ea typeface="+mn-ea"/>
                <a:cs typeface="+mn-cs"/>
              </a:rPr>
              <a:t>Merge</a:t>
            </a:r>
            <a:endParaRPr kumimoji="0" lang="hi-IN" sz="24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endParaRPr>
          </a:p>
          <a:p>
            <a:endParaRPr lang="hi-IN" dirty="0"/>
          </a:p>
        </p:txBody>
      </p:sp>
      <p:sp>
        <p:nvSpPr>
          <p:cNvPr id="4" name="Slide Number Placeholder 3">
            <a:extLst>
              <a:ext uri="{FF2B5EF4-FFF2-40B4-BE49-F238E27FC236}">
                <a16:creationId xmlns:a16="http://schemas.microsoft.com/office/drawing/2014/main" id="{7A5F1F32-FE84-46E5-5112-EABB1180E163}"/>
              </a:ext>
            </a:extLst>
          </p:cNvPr>
          <p:cNvSpPr>
            <a:spLocks noGrp="1"/>
          </p:cNvSpPr>
          <p:nvPr>
            <p:ph type="sldNum" sz="quarter" idx="12"/>
          </p:nvPr>
        </p:nvSpPr>
        <p:spPr/>
        <p:txBody>
          <a:bodyPr/>
          <a:lstStyle/>
          <a:p>
            <a:fld id="{525A3C56-E491-49B2-93F3-63532DF516BC}" type="slidenum">
              <a:rPr lang="en-US" smtClean="0"/>
              <a:pPr/>
              <a:t>13</a:t>
            </a:fld>
            <a:endParaRPr lang="en-US" dirty="0"/>
          </a:p>
        </p:txBody>
      </p:sp>
    </p:spTree>
    <p:extLst>
      <p:ext uri="{BB962C8B-B14F-4D97-AF65-F5344CB8AC3E}">
        <p14:creationId xmlns:p14="http://schemas.microsoft.com/office/powerpoint/2010/main" val="2781052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BAB7F-D1D6-A587-648F-09C00E819DE9}"/>
              </a:ext>
            </a:extLst>
          </p:cNvPr>
          <p:cNvSpPr>
            <a:spLocks noGrp="1"/>
          </p:cNvSpPr>
          <p:nvPr>
            <p:ph type="title"/>
          </p:nvPr>
        </p:nvSpPr>
        <p:spPr/>
        <p:txBody>
          <a:bodyPr/>
          <a:lstStyle/>
          <a:p>
            <a:r>
              <a:rPr lang="en-US" b="1" i="0" dirty="0">
                <a:effectLst/>
                <a:latin typeface="-apple-system"/>
              </a:rPr>
              <a:t>How to Prepare your Project Folder in Git</a:t>
            </a:r>
            <a:br>
              <a:rPr lang="en-US" b="1" i="0" dirty="0">
                <a:effectLst/>
                <a:latin typeface="-apple-system"/>
              </a:rPr>
            </a:br>
            <a:endParaRPr lang="hi-IN" dirty="0"/>
          </a:p>
        </p:txBody>
      </p:sp>
      <p:sp>
        <p:nvSpPr>
          <p:cNvPr id="3" name="Content Placeholder 2">
            <a:extLst>
              <a:ext uri="{FF2B5EF4-FFF2-40B4-BE49-F238E27FC236}">
                <a16:creationId xmlns:a16="http://schemas.microsoft.com/office/drawing/2014/main" id="{B8AF0A16-E8D0-AD75-E18B-EBB7B4493F66}"/>
              </a:ext>
            </a:extLst>
          </p:cNvPr>
          <p:cNvSpPr>
            <a:spLocks noGrp="1"/>
          </p:cNvSpPr>
          <p:nvPr>
            <p:ph sz="quarter" idx="17"/>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To use Git we need to have a project that we want to version control. This can either be a new project or an existing project.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it is a new project, then we need to create a new project folder (hint: we can use the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mkdir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command) and then navigate into that project folder in the terminal.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we were to choose an existing project then we simply navigate into that project folder in the terminal.</a:t>
            </a:r>
            <a:endParaRPr kumimoji="0" lang="hi-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endParaRPr>
          </a:p>
          <a:p>
            <a:endParaRPr lang="hi-IN" dirty="0"/>
          </a:p>
        </p:txBody>
      </p:sp>
      <p:sp>
        <p:nvSpPr>
          <p:cNvPr id="4" name="Slide Number Placeholder 3">
            <a:extLst>
              <a:ext uri="{FF2B5EF4-FFF2-40B4-BE49-F238E27FC236}">
                <a16:creationId xmlns:a16="http://schemas.microsoft.com/office/drawing/2014/main" id="{FFEB821D-7619-017E-ABB0-6689CC00A981}"/>
              </a:ext>
            </a:extLst>
          </p:cNvPr>
          <p:cNvSpPr>
            <a:spLocks noGrp="1"/>
          </p:cNvSpPr>
          <p:nvPr>
            <p:ph type="sldNum" sz="quarter" idx="12"/>
          </p:nvPr>
        </p:nvSpPr>
        <p:spPr/>
        <p:txBody>
          <a:bodyPr/>
          <a:lstStyle/>
          <a:p>
            <a:fld id="{525A3C56-E491-49B2-93F3-63532DF516BC}" type="slidenum">
              <a:rPr lang="en-US" smtClean="0"/>
              <a:pPr/>
              <a:t>14</a:t>
            </a:fld>
            <a:endParaRPr lang="en-US" dirty="0"/>
          </a:p>
        </p:txBody>
      </p:sp>
    </p:spTree>
    <p:extLst>
      <p:ext uri="{BB962C8B-B14F-4D97-AF65-F5344CB8AC3E}">
        <p14:creationId xmlns:p14="http://schemas.microsoft.com/office/powerpoint/2010/main" val="2096954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DAC7B-076C-7365-33E0-4F1AA816E8F2}"/>
              </a:ext>
            </a:extLst>
          </p:cNvPr>
          <p:cNvSpPr>
            <a:spLocks noGrp="1"/>
          </p:cNvSpPr>
          <p:nvPr>
            <p:ph type="title"/>
          </p:nvPr>
        </p:nvSpPr>
        <p:spPr/>
        <p:txBody>
          <a:bodyPr/>
          <a:lstStyle/>
          <a:p>
            <a:r>
              <a:rPr lang="en-US" dirty="0"/>
              <a:t>Getting a Git repository</a:t>
            </a:r>
            <a:endParaRPr lang="hi-IN" dirty="0"/>
          </a:p>
        </p:txBody>
      </p:sp>
      <p:sp>
        <p:nvSpPr>
          <p:cNvPr id="3" name="Content Placeholder 2">
            <a:extLst>
              <a:ext uri="{FF2B5EF4-FFF2-40B4-BE49-F238E27FC236}">
                <a16:creationId xmlns:a16="http://schemas.microsoft.com/office/drawing/2014/main" id="{9E79AE31-7595-83B2-F856-D82F9AB2A589}"/>
              </a:ext>
            </a:extLst>
          </p:cNvPr>
          <p:cNvSpPr>
            <a:spLocks noGrp="1"/>
          </p:cNvSpPr>
          <p:nvPr>
            <p:ph sz="quarter" idx="17"/>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4E443C"/>
                </a:solidFill>
                <a:effectLst/>
                <a:uLnTx/>
                <a:uFillTx/>
                <a:latin typeface="Calibri Light" panose="020F0302020204030204"/>
                <a:ea typeface="+mn-ea"/>
                <a:cs typeface="+mn-cs"/>
              </a:rPr>
              <a:t>You typically obtain a Git repository in one of two ways:</a:t>
            </a:r>
          </a:p>
          <a:p>
            <a:pPr marL="685800" marR="0" lvl="1" indent="-228600" algn="l" defTabSz="914400" rtl="0" eaLnBrk="1" fontAlgn="auto" latinLnBrk="0" hangingPunct="1">
              <a:lnSpc>
                <a:spcPct val="90000"/>
              </a:lnSpc>
              <a:spcBef>
                <a:spcPts val="50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4E443C"/>
                </a:solidFill>
                <a:effectLst/>
                <a:uLnTx/>
                <a:uFillTx/>
                <a:latin typeface="Calibri Light" panose="020F0302020204030204"/>
                <a:ea typeface="+mn-ea"/>
                <a:cs typeface="+mn-cs"/>
              </a:rPr>
              <a:t>You can take a local directory that is currently not under version control, and turn it into a Git repository, or</a:t>
            </a:r>
          </a:p>
          <a:p>
            <a:pPr marL="685800" marR="0" lvl="1" indent="-228600" algn="l" defTabSz="914400" rtl="0" eaLnBrk="1" fontAlgn="auto" latinLnBrk="0" hangingPunct="1">
              <a:lnSpc>
                <a:spcPct val="90000"/>
              </a:lnSpc>
              <a:spcBef>
                <a:spcPts val="50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4E443C"/>
                </a:solidFill>
                <a:effectLst/>
                <a:uLnTx/>
                <a:uFillTx/>
                <a:latin typeface="Calibri Light" panose="020F0302020204030204"/>
                <a:ea typeface="+mn-ea"/>
                <a:cs typeface="+mn-cs"/>
              </a:rPr>
              <a:t>You can </a:t>
            </a:r>
            <a:r>
              <a:rPr kumimoji="0" lang="en-US" sz="2400" b="1" i="0" u="none" strike="noStrike" kern="1200" cap="none" spc="0" normalizeH="0" baseline="0" noProof="0" dirty="0">
                <a:ln>
                  <a:noFill/>
                </a:ln>
                <a:solidFill>
                  <a:srgbClr val="4E443C"/>
                </a:solidFill>
                <a:effectLst/>
                <a:uLnTx/>
                <a:uFillTx/>
                <a:latin typeface="Calibri Light" panose="020F0302020204030204"/>
                <a:ea typeface="+mn-ea"/>
                <a:cs typeface="+mn-cs"/>
              </a:rPr>
              <a:t>clone</a:t>
            </a:r>
            <a:r>
              <a:rPr kumimoji="0" lang="en-US" sz="2400" b="0" i="0" u="none" strike="noStrike" kern="1200" cap="none" spc="0" normalizeH="0" baseline="0" noProof="0" dirty="0">
                <a:ln>
                  <a:noFill/>
                </a:ln>
                <a:solidFill>
                  <a:srgbClr val="4E443C"/>
                </a:solidFill>
                <a:effectLst/>
                <a:uLnTx/>
                <a:uFillTx/>
                <a:latin typeface="Calibri Light" panose="020F0302020204030204"/>
                <a:ea typeface="+mn-ea"/>
                <a:cs typeface="+mn-cs"/>
              </a:rPr>
              <a:t> an existing Git repository from elsewhere.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4E443C"/>
                </a:solidFill>
                <a:effectLst/>
                <a:uLnTx/>
                <a:uFillTx/>
                <a:latin typeface="Calibri Light" panose="020F0302020204030204"/>
                <a:ea typeface="+mn-ea"/>
                <a:cs typeface="+mn-cs"/>
              </a:rPr>
              <a:t>In either case, you end up with a Git repository on your local machine, ready for work</a:t>
            </a:r>
          </a:p>
          <a:p>
            <a:endParaRPr lang="hi-IN" dirty="0"/>
          </a:p>
        </p:txBody>
      </p:sp>
      <p:sp>
        <p:nvSpPr>
          <p:cNvPr id="4" name="Slide Number Placeholder 3">
            <a:extLst>
              <a:ext uri="{FF2B5EF4-FFF2-40B4-BE49-F238E27FC236}">
                <a16:creationId xmlns:a16="http://schemas.microsoft.com/office/drawing/2014/main" id="{03648B78-3820-20DA-B5FC-6C48C1FA6480}"/>
              </a:ext>
            </a:extLst>
          </p:cNvPr>
          <p:cNvSpPr>
            <a:spLocks noGrp="1"/>
          </p:cNvSpPr>
          <p:nvPr>
            <p:ph type="sldNum" sz="quarter" idx="12"/>
          </p:nvPr>
        </p:nvSpPr>
        <p:spPr/>
        <p:txBody>
          <a:bodyPr/>
          <a:lstStyle/>
          <a:p>
            <a:fld id="{525A3C56-E491-49B2-93F3-63532DF516BC}" type="slidenum">
              <a:rPr lang="en-US" smtClean="0"/>
              <a:pPr/>
              <a:t>15</a:t>
            </a:fld>
            <a:endParaRPr lang="en-US" dirty="0"/>
          </a:p>
        </p:txBody>
      </p:sp>
    </p:spTree>
    <p:extLst>
      <p:ext uri="{BB962C8B-B14F-4D97-AF65-F5344CB8AC3E}">
        <p14:creationId xmlns:p14="http://schemas.microsoft.com/office/powerpoint/2010/main" val="1841746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9BF6-CC0E-4DCA-55C9-99EE72584D9A}"/>
              </a:ext>
            </a:extLst>
          </p:cNvPr>
          <p:cNvSpPr>
            <a:spLocks noGrp="1"/>
          </p:cNvSpPr>
          <p:nvPr>
            <p:ph type="title"/>
          </p:nvPr>
        </p:nvSpPr>
        <p:spPr/>
        <p:txBody>
          <a:bodyPr/>
          <a:lstStyle/>
          <a:p>
            <a:r>
              <a:rPr lang="en-US" dirty="0"/>
              <a:t>Git </a:t>
            </a:r>
            <a:r>
              <a:rPr lang="en-US" dirty="0" err="1"/>
              <a:t>init</a:t>
            </a:r>
            <a:endParaRPr lang="hi-IN" dirty="0"/>
          </a:p>
        </p:txBody>
      </p:sp>
      <p:sp>
        <p:nvSpPr>
          <p:cNvPr id="3" name="Content Placeholder 2">
            <a:extLst>
              <a:ext uri="{FF2B5EF4-FFF2-40B4-BE49-F238E27FC236}">
                <a16:creationId xmlns:a16="http://schemas.microsoft.com/office/drawing/2014/main" id="{728AC18D-63C3-B95B-0E7D-220233F0DDC5}"/>
              </a:ext>
            </a:extLst>
          </p:cNvPr>
          <p:cNvSpPr>
            <a:spLocks noGrp="1"/>
          </p:cNvSpPr>
          <p:nvPr>
            <p:ph sz="quarter" idx="17"/>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4E443C"/>
                </a:solidFill>
                <a:effectLst/>
                <a:uLnTx/>
                <a:uFillTx/>
                <a:latin typeface="Calibri Light" panose="020F0302020204030204"/>
                <a:ea typeface="+mn-ea"/>
                <a:cs typeface="+mn-cs"/>
              </a:rPr>
              <a:t>If you have a project directory that is currently not under version control and you want to start controlling it with Git, you first need to go to that project’s directory.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rPr>
              <a:t>for Linux:</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 cd /home/user/</a:t>
            </a:r>
            <a:r>
              <a:rPr kumimoji="0" lang="en-US" sz="2400" b="0" i="0" u="none" strike="noStrike" kern="1200" cap="none" spc="0" normalizeH="0" baseline="0" noProof="0" dirty="0" err="1">
                <a:ln>
                  <a:noFill/>
                </a:ln>
                <a:solidFill>
                  <a:prstClr val="black"/>
                </a:solidFill>
                <a:effectLst/>
                <a:uLnTx/>
                <a:uFillTx/>
                <a:latin typeface="Calibri Light" panose="020F0302020204030204"/>
                <a:ea typeface="+mn-ea"/>
                <a:cs typeface="+mn-cs"/>
              </a:rPr>
              <a:t>my_project</a:t>
            </a:r>
            <a:endPar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And type</a:t>
            </a:r>
          </a:p>
          <a:p>
            <a:pPr marL="91440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rPr>
              <a:t>git </a:t>
            </a:r>
            <a:r>
              <a:rPr kumimoji="0" lang="en-US" sz="2000" b="0" i="0" u="none" strike="noStrike" kern="1200" cap="none" spc="0" normalizeH="0" baseline="0" noProof="0" dirty="0" err="1">
                <a:ln>
                  <a:noFill/>
                </a:ln>
                <a:solidFill>
                  <a:prstClr val="black"/>
                </a:solidFill>
                <a:effectLst/>
                <a:uLnTx/>
                <a:uFillTx/>
                <a:latin typeface="Calibri Light" panose="020F0302020204030204"/>
                <a:ea typeface="+mn-ea"/>
                <a:cs typeface="+mn-cs"/>
              </a:rPr>
              <a:t>init</a:t>
            </a:r>
            <a:endParaRPr kumimoji="0" lang="en-US" sz="2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Light" panose="020F0302020204030204"/>
                <a:ea typeface="+mn-ea"/>
                <a:cs typeface="+mn-cs"/>
              </a:rPr>
              <a:t>This creates a new subdirectory named .git that contains all of your necessary repository files — a Git repository skeleton. At this point nothing in project will be tracked</a:t>
            </a:r>
            <a:endParaRPr kumimoji="0" lang="hi-IN" sz="2400" b="0" i="0" u="none" strike="noStrike" kern="1200" cap="none" spc="0" normalizeH="0" baseline="0" noProof="0" dirty="0">
              <a:ln>
                <a:noFill/>
              </a:ln>
              <a:solidFill>
                <a:prstClr val="black"/>
              </a:solidFill>
              <a:effectLst/>
              <a:uLnTx/>
              <a:uFillTx/>
              <a:latin typeface="Calibri Light" panose="020F0302020204030204"/>
              <a:ea typeface="+mn-ea"/>
              <a:cs typeface="Mangal" panose="02040503050203030202" pitchFamily="18" charset="0"/>
            </a:endParaRPr>
          </a:p>
          <a:p>
            <a:endParaRPr lang="hi-IN" dirty="0"/>
          </a:p>
        </p:txBody>
      </p:sp>
      <p:sp>
        <p:nvSpPr>
          <p:cNvPr id="4" name="Slide Number Placeholder 3">
            <a:extLst>
              <a:ext uri="{FF2B5EF4-FFF2-40B4-BE49-F238E27FC236}">
                <a16:creationId xmlns:a16="http://schemas.microsoft.com/office/drawing/2014/main" id="{573905DC-F0D3-14EF-0573-3F90BC5B709F}"/>
              </a:ext>
            </a:extLst>
          </p:cNvPr>
          <p:cNvSpPr>
            <a:spLocks noGrp="1"/>
          </p:cNvSpPr>
          <p:nvPr>
            <p:ph type="sldNum" sz="quarter" idx="12"/>
          </p:nvPr>
        </p:nvSpPr>
        <p:spPr/>
        <p:txBody>
          <a:bodyPr/>
          <a:lstStyle/>
          <a:p>
            <a:fld id="{525A3C56-E491-49B2-93F3-63532DF516BC}" type="slidenum">
              <a:rPr lang="en-US" smtClean="0"/>
              <a:pPr/>
              <a:t>16</a:t>
            </a:fld>
            <a:endParaRPr lang="en-US" dirty="0"/>
          </a:p>
        </p:txBody>
      </p:sp>
    </p:spTree>
    <p:extLst>
      <p:ext uri="{BB962C8B-B14F-4D97-AF65-F5344CB8AC3E}">
        <p14:creationId xmlns:p14="http://schemas.microsoft.com/office/powerpoint/2010/main" val="4265863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0D380-5D53-179C-0BB9-BB467F0EE2F8}"/>
              </a:ext>
            </a:extLst>
          </p:cNvPr>
          <p:cNvSpPr>
            <a:spLocks noGrp="1"/>
          </p:cNvSpPr>
          <p:nvPr>
            <p:ph type="title"/>
          </p:nvPr>
        </p:nvSpPr>
        <p:spPr/>
        <p:txBody>
          <a:bodyPr/>
          <a:lstStyle/>
          <a:p>
            <a:r>
              <a:rPr lang="en-US" dirty="0"/>
              <a:t>Git add and commit</a:t>
            </a:r>
            <a:endParaRPr lang="hi-IN" dirty="0"/>
          </a:p>
        </p:txBody>
      </p:sp>
      <p:sp>
        <p:nvSpPr>
          <p:cNvPr id="3" name="Content Placeholder 2">
            <a:extLst>
              <a:ext uri="{FF2B5EF4-FFF2-40B4-BE49-F238E27FC236}">
                <a16:creationId xmlns:a16="http://schemas.microsoft.com/office/drawing/2014/main" id="{8CF948B0-76F7-C6EF-9F71-28E2758CE7F5}"/>
              </a:ext>
            </a:extLst>
          </p:cNvPr>
          <p:cNvSpPr>
            <a:spLocks noGrp="1"/>
          </p:cNvSpPr>
          <p:nvPr>
            <p:ph sz="quarter" idx="17"/>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rPr>
              <a:t>If you want to start version-controlling for existing files , should begin tracking those files and do a initial commit.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rPr>
              <a:t>“git add” commands that specify files you want to track, followed by “git commit”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rPr>
              <a:t>Lab:</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rPr>
              <a:t>	touch License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rPr>
              <a:t>	git add License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rPr>
              <a:t>	git commit –m “first commit”</a:t>
            </a:r>
            <a:endParaRPr kumimoji="0" lang="hi-IN" sz="2800" b="0" i="0" u="none" strike="noStrike" kern="1200" cap="none" spc="0" normalizeH="0" baseline="0" noProof="0" dirty="0">
              <a:ln>
                <a:noFill/>
              </a:ln>
              <a:solidFill>
                <a:prstClr val="black"/>
              </a:solidFill>
              <a:effectLst/>
              <a:uLnTx/>
              <a:uFillTx/>
              <a:latin typeface="Calibri Light" panose="020F0302020204030204"/>
              <a:ea typeface="+mn-ea"/>
              <a:cs typeface="Mangal" panose="02040503050203030202" pitchFamily="18" charset="0"/>
            </a:endParaRPr>
          </a:p>
          <a:p>
            <a:endParaRPr lang="hi-IN" dirty="0"/>
          </a:p>
        </p:txBody>
      </p:sp>
      <p:sp>
        <p:nvSpPr>
          <p:cNvPr id="4" name="Slide Number Placeholder 3">
            <a:extLst>
              <a:ext uri="{FF2B5EF4-FFF2-40B4-BE49-F238E27FC236}">
                <a16:creationId xmlns:a16="http://schemas.microsoft.com/office/drawing/2014/main" id="{3AE6FCEB-8473-A28E-3420-A6A8143376BC}"/>
              </a:ext>
            </a:extLst>
          </p:cNvPr>
          <p:cNvSpPr>
            <a:spLocks noGrp="1"/>
          </p:cNvSpPr>
          <p:nvPr>
            <p:ph type="sldNum" sz="quarter" idx="12"/>
          </p:nvPr>
        </p:nvSpPr>
        <p:spPr/>
        <p:txBody>
          <a:bodyPr/>
          <a:lstStyle/>
          <a:p>
            <a:fld id="{525A3C56-E491-49B2-93F3-63532DF516BC}" type="slidenum">
              <a:rPr lang="en-US" smtClean="0"/>
              <a:pPr/>
              <a:t>17</a:t>
            </a:fld>
            <a:endParaRPr lang="en-US" dirty="0"/>
          </a:p>
        </p:txBody>
      </p:sp>
    </p:spTree>
    <p:extLst>
      <p:ext uri="{BB962C8B-B14F-4D97-AF65-F5344CB8AC3E}">
        <p14:creationId xmlns:p14="http://schemas.microsoft.com/office/powerpoint/2010/main" val="2831529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8781-4909-9381-2140-D6A6E5333E58}"/>
              </a:ext>
            </a:extLst>
          </p:cNvPr>
          <p:cNvSpPr>
            <a:spLocks noGrp="1"/>
          </p:cNvSpPr>
          <p:nvPr>
            <p:ph type="title"/>
          </p:nvPr>
        </p:nvSpPr>
        <p:spPr/>
        <p:txBody>
          <a:bodyPr/>
          <a:lstStyle/>
          <a:p>
            <a:r>
              <a:rPr lang="en-US" dirty="0"/>
              <a:t>Git add </a:t>
            </a:r>
            <a:endParaRPr lang="hi-IN" dirty="0"/>
          </a:p>
        </p:txBody>
      </p:sp>
      <p:sp>
        <p:nvSpPr>
          <p:cNvPr id="3" name="Content Placeholder 2">
            <a:extLst>
              <a:ext uri="{FF2B5EF4-FFF2-40B4-BE49-F238E27FC236}">
                <a16:creationId xmlns:a16="http://schemas.microsoft.com/office/drawing/2014/main" id="{32B73B2B-19DB-40BF-8BD0-5DDBC8919392}"/>
              </a:ext>
            </a:extLst>
          </p:cNvPr>
          <p:cNvSpPr>
            <a:spLocks noGrp="1"/>
          </p:cNvSpPr>
          <p:nvPr>
            <p:ph sz="quarter" idx="17"/>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rPr>
              <a:t>This will put the file in tracking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rPr>
              <a:t>File will be in stage area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rPr>
              <a:t>We cannot directly add the file in commit, first file has to be in stage area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rPr>
              <a:t>Remember that anything that is still </a:t>
            </a:r>
            <a:r>
              <a:rPr kumimoji="0" lang="en-US" sz="2800" b="0" i="0" u="none" strike="noStrike" kern="1200" cap="none" spc="0" normalizeH="0" baseline="0" noProof="0" dirty="0" err="1">
                <a:ln>
                  <a:noFill/>
                </a:ln>
                <a:solidFill>
                  <a:prstClr val="black"/>
                </a:solidFill>
                <a:effectLst/>
                <a:uLnTx/>
                <a:uFillTx/>
                <a:latin typeface="Calibri Light" panose="020F0302020204030204"/>
                <a:ea typeface="+mn-ea"/>
                <a:cs typeface="+mn-cs"/>
              </a:rPr>
              <a:t>unstaged</a:t>
            </a:r>
            <a:r>
              <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rPr>
              <a:t> — any files you have created or modified that you haven’t run git add on since you edited them — won’t go into this commit. </a:t>
            </a:r>
            <a:endParaRPr kumimoji="0" lang="hi-IN" sz="2800" b="0" i="0" u="none" strike="noStrike" kern="1200" cap="none" spc="0" normalizeH="0" baseline="0" noProof="0" dirty="0">
              <a:ln>
                <a:noFill/>
              </a:ln>
              <a:solidFill>
                <a:prstClr val="black"/>
              </a:solidFill>
              <a:effectLst/>
              <a:uLnTx/>
              <a:uFillTx/>
              <a:latin typeface="Calibri Light" panose="020F0302020204030204"/>
              <a:ea typeface="+mn-ea"/>
              <a:cs typeface="Mangal" panose="02040503050203030202" pitchFamily="18" charset="0"/>
            </a:endParaRPr>
          </a:p>
          <a:p>
            <a:endParaRPr lang="hi-IN" dirty="0"/>
          </a:p>
        </p:txBody>
      </p:sp>
      <p:sp>
        <p:nvSpPr>
          <p:cNvPr id="4" name="Slide Number Placeholder 3">
            <a:extLst>
              <a:ext uri="{FF2B5EF4-FFF2-40B4-BE49-F238E27FC236}">
                <a16:creationId xmlns:a16="http://schemas.microsoft.com/office/drawing/2014/main" id="{D869EDB9-38D8-94F3-CA38-C852206DDBAB}"/>
              </a:ext>
            </a:extLst>
          </p:cNvPr>
          <p:cNvSpPr>
            <a:spLocks noGrp="1"/>
          </p:cNvSpPr>
          <p:nvPr>
            <p:ph type="sldNum" sz="quarter" idx="12"/>
          </p:nvPr>
        </p:nvSpPr>
        <p:spPr/>
        <p:txBody>
          <a:bodyPr/>
          <a:lstStyle/>
          <a:p>
            <a:fld id="{525A3C56-E491-49B2-93F3-63532DF516BC}" type="slidenum">
              <a:rPr lang="en-US" smtClean="0"/>
              <a:pPr/>
              <a:t>18</a:t>
            </a:fld>
            <a:endParaRPr lang="en-US" dirty="0"/>
          </a:p>
        </p:txBody>
      </p:sp>
    </p:spTree>
    <p:extLst>
      <p:ext uri="{BB962C8B-B14F-4D97-AF65-F5344CB8AC3E}">
        <p14:creationId xmlns:p14="http://schemas.microsoft.com/office/powerpoint/2010/main" val="1103315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1584-66D3-EFAF-4CF4-925822563111}"/>
              </a:ext>
            </a:extLst>
          </p:cNvPr>
          <p:cNvSpPr>
            <a:spLocks noGrp="1"/>
          </p:cNvSpPr>
          <p:nvPr>
            <p:ph type="title"/>
          </p:nvPr>
        </p:nvSpPr>
        <p:spPr/>
        <p:txBody>
          <a:bodyPr/>
          <a:lstStyle/>
          <a:p>
            <a:r>
              <a:rPr lang="en-US" dirty="0"/>
              <a:t>Git commit</a:t>
            </a:r>
            <a:endParaRPr lang="hi-IN" dirty="0"/>
          </a:p>
        </p:txBody>
      </p:sp>
      <p:sp>
        <p:nvSpPr>
          <p:cNvPr id="3" name="Content Placeholder 2">
            <a:extLst>
              <a:ext uri="{FF2B5EF4-FFF2-40B4-BE49-F238E27FC236}">
                <a16:creationId xmlns:a16="http://schemas.microsoft.com/office/drawing/2014/main" id="{AEF26F05-C512-7A9D-1439-63BA00EA6262}"/>
              </a:ext>
            </a:extLst>
          </p:cNvPr>
          <p:cNvSpPr>
            <a:spLocks noGrp="1"/>
          </p:cNvSpPr>
          <p:nvPr>
            <p:ph sz="quarter" idx="17"/>
          </p:nvPr>
        </p:nvSpPr>
        <p:spPr/>
        <p:txBody>
          <a:bodyPr>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rPr>
              <a:t> In this case, let’s say that the last time you ran git status, you saw that everything was staged, so you’re ready to commit your changes. The simplest way to commit is to type git commit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rPr>
              <a:t>git commit will add all the files in the latest snapshot.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rPr>
              <a:t>All changes will go by default in the main branch</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rPr>
              <a:t>Removing files for git repos: To remove a file from Git, you have to remove it from your tracked files (more accurately, remove it from your staging area) and then commit. The git rm command does that, and also removes the file from your working directory so you don’t see it as an untracked file the next time around.</a:t>
            </a:r>
            <a:endParaRPr kumimoji="0" lang="hi-IN" sz="2800" b="0" i="0" u="none" strike="noStrike" kern="1200" cap="none" spc="0" normalizeH="0" baseline="0" noProof="0" dirty="0">
              <a:ln>
                <a:noFill/>
              </a:ln>
              <a:solidFill>
                <a:prstClr val="black"/>
              </a:solidFill>
              <a:effectLst/>
              <a:uLnTx/>
              <a:uFillTx/>
              <a:latin typeface="Calibri Light" panose="020F0302020204030204"/>
              <a:ea typeface="+mn-ea"/>
              <a:cs typeface="Mangal" panose="02040503050203030202" pitchFamily="18" charset="0"/>
            </a:endParaRPr>
          </a:p>
          <a:p>
            <a:endParaRPr lang="hi-IN" dirty="0"/>
          </a:p>
        </p:txBody>
      </p:sp>
      <p:sp>
        <p:nvSpPr>
          <p:cNvPr id="4" name="Slide Number Placeholder 3">
            <a:extLst>
              <a:ext uri="{FF2B5EF4-FFF2-40B4-BE49-F238E27FC236}">
                <a16:creationId xmlns:a16="http://schemas.microsoft.com/office/drawing/2014/main" id="{4E92D85D-6BC4-9CBA-C68C-44B1FE67C42B}"/>
              </a:ext>
            </a:extLst>
          </p:cNvPr>
          <p:cNvSpPr>
            <a:spLocks noGrp="1"/>
          </p:cNvSpPr>
          <p:nvPr>
            <p:ph type="sldNum" sz="quarter" idx="12"/>
          </p:nvPr>
        </p:nvSpPr>
        <p:spPr/>
        <p:txBody>
          <a:bodyPr/>
          <a:lstStyle/>
          <a:p>
            <a:fld id="{525A3C56-E491-49B2-93F3-63532DF516BC}" type="slidenum">
              <a:rPr lang="en-US" smtClean="0"/>
              <a:pPr/>
              <a:t>19</a:t>
            </a:fld>
            <a:endParaRPr lang="en-US" dirty="0"/>
          </a:p>
        </p:txBody>
      </p:sp>
    </p:spTree>
    <p:extLst>
      <p:ext uri="{BB962C8B-B14F-4D97-AF65-F5344CB8AC3E}">
        <p14:creationId xmlns:p14="http://schemas.microsoft.com/office/powerpoint/2010/main" val="2126586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Trainer Profile</a:t>
            </a:r>
            <a:endParaRPr lang="en-IN" dirty="0"/>
          </a:p>
        </p:txBody>
      </p:sp>
      <p:sp>
        <p:nvSpPr>
          <p:cNvPr id="3" name="Content Placeholder 2"/>
          <p:cNvSpPr>
            <a:spLocks noGrp="1"/>
          </p:cNvSpPr>
          <p:nvPr>
            <p:ph sz="quarter" idx="17"/>
          </p:nvPr>
        </p:nvSpPr>
        <p:spPr/>
        <p:txBody>
          <a:bodyPr/>
          <a:lstStyle/>
          <a:p>
            <a:r>
              <a:rPr lang="en-US" dirty="0"/>
              <a:t>Trainer Experience in IT: Overall 17 years of experience</a:t>
            </a:r>
          </a:p>
          <a:p>
            <a:r>
              <a:rPr lang="en-US" dirty="0"/>
              <a:t>Experience in the current training topic: </a:t>
            </a:r>
            <a:r>
              <a:rPr lang="en-US" dirty="0" err="1"/>
              <a:t>git,Jenkins,cicd,docker</a:t>
            </a:r>
            <a:r>
              <a:rPr lang="en-US" dirty="0"/>
              <a:t> </a:t>
            </a:r>
            <a:r>
              <a:rPr lang="en-US" dirty="0" err="1"/>
              <a:t>Kubernetes,service</a:t>
            </a:r>
            <a:r>
              <a:rPr lang="en-US" dirty="0"/>
              <a:t> </a:t>
            </a:r>
            <a:r>
              <a:rPr lang="en-US" dirty="0" err="1"/>
              <a:t>mesh,argocd,terraform,jfrog,gke</a:t>
            </a:r>
            <a:endParaRPr lang="en-US" dirty="0"/>
          </a:p>
          <a:p>
            <a:r>
              <a:rPr lang="en-US" dirty="0"/>
              <a:t>Production Experience if any:12 years of industry experience</a:t>
            </a:r>
          </a:p>
          <a:p>
            <a:r>
              <a:rPr lang="en-US" dirty="0"/>
              <a:t>Objective of this course :Cover Jenkins CI, and understand the </a:t>
            </a:r>
            <a:r>
              <a:rPr lang="en-US" dirty="0" err="1"/>
              <a:t>cicd</a:t>
            </a:r>
            <a:r>
              <a:rPr lang="en-US" dirty="0"/>
              <a:t> pipeline</a:t>
            </a:r>
          </a:p>
          <a:p>
            <a:r>
              <a:rPr lang="en-US" dirty="0"/>
              <a:t>Deliverable for the trainees:</a:t>
            </a:r>
          </a:p>
          <a:p>
            <a:endParaRPr lang="en-US" dirty="0"/>
          </a:p>
          <a:p>
            <a:endParaRPr lang="en-IN"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2</a:t>
            </a:fld>
            <a:endParaRPr lang="en-US" dirty="0"/>
          </a:p>
        </p:txBody>
      </p:sp>
    </p:spTree>
    <p:extLst>
      <p:ext uri="{BB962C8B-B14F-4D97-AF65-F5344CB8AC3E}">
        <p14:creationId xmlns:p14="http://schemas.microsoft.com/office/powerpoint/2010/main" val="714841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0E155-EBAF-3558-9DCF-2AE8D8AC87FE}"/>
              </a:ext>
            </a:extLst>
          </p:cNvPr>
          <p:cNvSpPr>
            <a:spLocks noGrp="1"/>
          </p:cNvSpPr>
          <p:nvPr>
            <p:ph type="title"/>
          </p:nvPr>
        </p:nvSpPr>
        <p:spPr/>
        <p:txBody>
          <a:bodyPr/>
          <a:lstStyle/>
          <a:p>
            <a:r>
              <a:rPr lang="en-US" dirty="0"/>
              <a:t>Jenkins Overview</a:t>
            </a:r>
            <a:endParaRPr lang="hi-IN" dirty="0"/>
          </a:p>
        </p:txBody>
      </p:sp>
      <p:sp>
        <p:nvSpPr>
          <p:cNvPr id="3" name="Content Placeholder 2">
            <a:extLst>
              <a:ext uri="{FF2B5EF4-FFF2-40B4-BE49-F238E27FC236}">
                <a16:creationId xmlns:a16="http://schemas.microsoft.com/office/drawing/2014/main" id="{F519CA43-D8A3-D29A-A5A1-EE649B734B66}"/>
              </a:ext>
            </a:extLst>
          </p:cNvPr>
          <p:cNvSpPr>
            <a:spLocks noGrp="1"/>
          </p:cNvSpPr>
          <p:nvPr>
            <p:ph sz="quarter" idx="17"/>
          </p:nvPr>
        </p:nvSpPr>
        <p:spPr/>
        <p:txBody>
          <a:bodyPr/>
          <a:lstStyle/>
          <a:p>
            <a:pPr marL="342900" indent="-342900">
              <a:buFont typeface="Arial" panose="020B0604020202020204" pitchFamily="34" charset="0"/>
              <a:buChar char="•"/>
            </a:pPr>
            <a:r>
              <a:rPr lang="en-US" dirty="0"/>
              <a:t>Jenkins is an open source application written in Java. It is one of the most popular continuous integration (CI) tools used to build and test different kinds of projects.</a:t>
            </a:r>
          </a:p>
          <a:p>
            <a:pPr marL="342900" indent="-342900">
              <a:buFont typeface="Arial" panose="020B0604020202020204" pitchFamily="34" charset="0"/>
              <a:buChar char="•"/>
            </a:pPr>
            <a:r>
              <a:rPr lang="en-US" dirty="0"/>
              <a:t>Jenkins can be used to achieve Continuous Delivery, Continuous Testing, and Continuous Deployment. </a:t>
            </a:r>
          </a:p>
          <a:p>
            <a:pPr marL="342900" indent="-342900">
              <a:buFont typeface="Arial" panose="020B0604020202020204" pitchFamily="34" charset="0"/>
              <a:buChar char="•"/>
            </a:pPr>
            <a:r>
              <a:rPr lang="en-US" dirty="0"/>
              <a:t>Jenkins is supported by a large number of plugins that enhance its capability.</a:t>
            </a:r>
          </a:p>
          <a:p>
            <a:pPr marL="342900" indent="-342900">
              <a:buFont typeface="Arial" panose="020B0604020202020204" pitchFamily="34" charset="0"/>
              <a:buChar char="•"/>
            </a:pPr>
            <a:r>
              <a:rPr lang="en-US" dirty="0"/>
              <a:t> The Jenkins tool is written in Java and so are its plugins. </a:t>
            </a:r>
          </a:p>
          <a:p>
            <a:pPr marL="342900" indent="-342900">
              <a:buFont typeface="Arial" panose="020B0604020202020204" pitchFamily="34" charset="0"/>
              <a:buChar char="•"/>
            </a:pPr>
            <a:r>
              <a:rPr lang="en-US" dirty="0"/>
              <a:t>The tool has a minimalistic GUI that can be enhanced using specific plugins if required.</a:t>
            </a:r>
          </a:p>
        </p:txBody>
      </p:sp>
      <p:sp>
        <p:nvSpPr>
          <p:cNvPr id="4" name="Slide Number Placeholder 3">
            <a:extLst>
              <a:ext uri="{FF2B5EF4-FFF2-40B4-BE49-F238E27FC236}">
                <a16:creationId xmlns:a16="http://schemas.microsoft.com/office/drawing/2014/main" id="{A3DBF577-A036-6271-AC77-E9D050C4CD54}"/>
              </a:ext>
            </a:extLst>
          </p:cNvPr>
          <p:cNvSpPr>
            <a:spLocks noGrp="1"/>
          </p:cNvSpPr>
          <p:nvPr>
            <p:ph type="sldNum" sz="quarter" idx="12"/>
          </p:nvPr>
        </p:nvSpPr>
        <p:spPr/>
        <p:txBody>
          <a:bodyPr/>
          <a:lstStyle/>
          <a:p>
            <a:fld id="{525A3C56-E491-49B2-93F3-63532DF516BC}" type="slidenum">
              <a:rPr lang="en-US" smtClean="0"/>
              <a:pPr/>
              <a:t>20</a:t>
            </a:fld>
            <a:endParaRPr lang="en-US" dirty="0"/>
          </a:p>
        </p:txBody>
      </p:sp>
    </p:spTree>
    <p:extLst>
      <p:ext uri="{BB962C8B-B14F-4D97-AF65-F5344CB8AC3E}">
        <p14:creationId xmlns:p14="http://schemas.microsoft.com/office/powerpoint/2010/main" val="2600154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38D3-8FF3-8D7C-35DF-9A67306FF548}"/>
              </a:ext>
            </a:extLst>
          </p:cNvPr>
          <p:cNvSpPr>
            <a:spLocks noGrp="1"/>
          </p:cNvSpPr>
          <p:nvPr>
            <p:ph type="title"/>
          </p:nvPr>
        </p:nvSpPr>
        <p:spPr/>
        <p:txBody>
          <a:bodyPr/>
          <a:lstStyle/>
          <a:p>
            <a:r>
              <a:rPr lang="en-US" dirty="0"/>
              <a:t>Jenkins History</a:t>
            </a:r>
            <a:endParaRPr lang="hi-IN" dirty="0"/>
          </a:p>
        </p:txBody>
      </p:sp>
      <p:sp>
        <p:nvSpPr>
          <p:cNvPr id="3" name="Content Placeholder 2">
            <a:extLst>
              <a:ext uri="{FF2B5EF4-FFF2-40B4-BE49-F238E27FC236}">
                <a16:creationId xmlns:a16="http://schemas.microsoft.com/office/drawing/2014/main" id="{ACF05EE6-D24A-6BBF-93E0-984D19BAFF5B}"/>
              </a:ext>
            </a:extLst>
          </p:cNvPr>
          <p:cNvSpPr>
            <a:spLocks noGrp="1"/>
          </p:cNvSpPr>
          <p:nvPr>
            <p:ph sz="quarter" idx="17"/>
          </p:nvPr>
        </p:nvSpPr>
        <p:spPr/>
        <p:txBody>
          <a:bodyPr/>
          <a:lstStyle/>
          <a:p>
            <a:pPr marL="342900" indent="-342900">
              <a:buFont typeface="Arial" panose="020B0604020202020204" pitchFamily="34" charset="0"/>
              <a:buChar char="•"/>
            </a:pPr>
            <a:r>
              <a:rPr lang="en-US" b="0" i="0" dirty="0">
                <a:solidFill>
                  <a:srgbClr val="374151"/>
                </a:solidFill>
                <a:effectLst/>
                <a:latin typeface="Söhne"/>
              </a:rPr>
              <a:t>It was originally developed as an extension of the Hudson project in 2011 and was subsequently renamed Jenkins due to trademark issues.</a:t>
            </a:r>
          </a:p>
          <a:p>
            <a:pPr lvl="1"/>
            <a:r>
              <a:rPr lang="en-US" b="0" i="0" dirty="0">
                <a:solidFill>
                  <a:srgbClr val="374151"/>
                </a:solidFill>
                <a:effectLst/>
                <a:latin typeface="Söhne"/>
              </a:rPr>
              <a:t>In 2004, </a:t>
            </a:r>
            <a:r>
              <a:rPr lang="en-US" b="0" i="0" dirty="0" err="1">
                <a:solidFill>
                  <a:srgbClr val="374151"/>
                </a:solidFill>
                <a:effectLst/>
                <a:latin typeface="Söhne"/>
              </a:rPr>
              <a:t>Kohsuke</a:t>
            </a:r>
            <a:r>
              <a:rPr lang="en-US" b="0" i="0" dirty="0">
                <a:solidFill>
                  <a:srgbClr val="374151"/>
                </a:solidFill>
                <a:effectLst/>
                <a:latin typeface="Söhne"/>
              </a:rPr>
              <a:t> Kawaguchi, a software developer at Sun Microsystems, created the Hudson project to provide an extensible continuous integration server.</a:t>
            </a:r>
          </a:p>
          <a:p>
            <a:pPr lvl="1"/>
            <a:r>
              <a:rPr lang="en-US" b="0" i="0" dirty="0">
                <a:solidFill>
                  <a:srgbClr val="374151"/>
                </a:solidFill>
                <a:effectLst/>
                <a:latin typeface="Söhne"/>
              </a:rPr>
              <a:t>In 2011, Oracle acquired Sun Microsystems and subsequently trademarked the name "Hudson."</a:t>
            </a:r>
          </a:p>
          <a:p>
            <a:pPr lvl="1"/>
            <a:r>
              <a:rPr lang="en-US" b="0" i="0" dirty="0">
                <a:solidFill>
                  <a:srgbClr val="374151"/>
                </a:solidFill>
                <a:effectLst/>
                <a:latin typeface="Söhne"/>
              </a:rPr>
              <a:t>The Hudson community decided to continue development under a new name, Jenkins, which was first released in February 2011.</a:t>
            </a:r>
          </a:p>
          <a:p>
            <a:pPr marL="342900" indent="-342900">
              <a:buFont typeface="Arial" panose="020B0604020202020204" pitchFamily="34" charset="0"/>
              <a:buChar char="•"/>
            </a:pPr>
            <a:r>
              <a:rPr lang="en-US" b="0" i="0" dirty="0">
                <a:solidFill>
                  <a:srgbClr val="374151"/>
                </a:solidFill>
                <a:effectLst/>
                <a:latin typeface="Söhne"/>
              </a:rPr>
              <a:t>In 2019, the Jenkins project joined the Continuous Delivery Foundation, a vendor-neutral organization that aims to promote the practice of continuous delivery.</a:t>
            </a:r>
            <a:endParaRPr lang="hi-IN" dirty="0"/>
          </a:p>
        </p:txBody>
      </p:sp>
      <p:sp>
        <p:nvSpPr>
          <p:cNvPr id="4" name="Slide Number Placeholder 3">
            <a:extLst>
              <a:ext uri="{FF2B5EF4-FFF2-40B4-BE49-F238E27FC236}">
                <a16:creationId xmlns:a16="http://schemas.microsoft.com/office/drawing/2014/main" id="{F40E257A-D7A1-FA3A-91EF-13C03E9E362B}"/>
              </a:ext>
            </a:extLst>
          </p:cNvPr>
          <p:cNvSpPr>
            <a:spLocks noGrp="1"/>
          </p:cNvSpPr>
          <p:nvPr>
            <p:ph type="sldNum" sz="quarter" idx="12"/>
          </p:nvPr>
        </p:nvSpPr>
        <p:spPr/>
        <p:txBody>
          <a:bodyPr/>
          <a:lstStyle/>
          <a:p>
            <a:fld id="{525A3C56-E491-49B2-93F3-63532DF516BC}" type="slidenum">
              <a:rPr lang="en-US" smtClean="0"/>
              <a:pPr/>
              <a:t>21</a:t>
            </a:fld>
            <a:endParaRPr lang="en-US" dirty="0"/>
          </a:p>
        </p:txBody>
      </p:sp>
    </p:spTree>
    <p:extLst>
      <p:ext uri="{BB962C8B-B14F-4D97-AF65-F5344CB8AC3E}">
        <p14:creationId xmlns:p14="http://schemas.microsoft.com/office/powerpoint/2010/main" val="1814145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2C353-2EE1-73EF-5188-2490390BBFB0}"/>
              </a:ext>
            </a:extLst>
          </p:cNvPr>
          <p:cNvSpPr>
            <a:spLocks noGrp="1"/>
          </p:cNvSpPr>
          <p:nvPr>
            <p:ph type="title"/>
          </p:nvPr>
        </p:nvSpPr>
        <p:spPr/>
        <p:txBody>
          <a:bodyPr/>
          <a:lstStyle/>
          <a:p>
            <a:r>
              <a:rPr lang="en-US" dirty="0"/>
              <a:t>Jenkins components</a:t>
            </a:r>
            <a:endParaRPr lang="hi-IN" dirty="0"/>
          </a:p>
        </p:txBody>
      </p:sp>
      <p:sp>
        <p:nvSpPr>
          <p:cNvPr id="3" name="Content Placeholder 2">
            <a:extLst>
              <a:ext uri="{FF2B5EF4-FFF2-40B4-BE49-F238E27FC236}">
                <a16:creationId xmlns:a16="http://schemas.microsoft.com/office/drawing/2014/main" id="{94C90053-7494-3EB5-E513-30171C7A863C}"/>
              </a:ext>
            </a:extLst>
          </p:cNvPr>
          <p:cNvSpPr>
            <a:spLocks noGrp="1"/>
          </p:cNvSpPr>
          <p:nvPr>
            <p:ph sz="quarter" idx="17"/>
          </p:nvPr>
        </p:nvSpPr>
        <p:spPr/>
        <p:txBody>
          <a:bodyPr/>
          <a:lstStyle/>
          <a:p>
            <a:pPr marL="606425" lvl="1" indent="-342900"/>
            <a:r>
              <a:rPr lang="en-US" b="1" i="0" dirty="0">
                <a:solidFill>
                  <a:srgbClr val="374151"/>
                </a:solidFill>
                <a:effectLst/>
                <a:latin typeface="Söhne"/>
              </a:rPr>
              <a:t>Jenkins Master </a:t>
            </a:r>
            <a:r>
              <a:rPr lang="en-US" b="0" i="0" dirty="0">
                <a:solidFill>
                  <a:srgbClr val="374151"/>
                </a:solidFill>
                <a:effectLst/>
                <a:latin typeface="Söhne"/>
              </a:rPr>
              <a:t>The Jenkins master is the central component of the Jenkins architecture. It is responsible for managing the overall build and deployment process. It handles user requests, scheduling and running builds, and communicating with other components.</a:t>
            </a:r>
          </a:p>
          <a:p>
            <a:pPr marL="606425" lvl="1" indent="-342900"/>
            <a:r>
              <a:rPr lang="en-US" b="1" i="0" dirty="0">
                <a:solidFill>
                  <a:srgbClr val="374151"/>
                </a:solidFill>
                <a:effectLst/>
                <a:latin typeface="Söhne"/>
              </a:rPr>
              <a:t>Jenkins Agents (or Slaves) </a:t>
            </a:r>
            <a:r>
              <a:rPr lang="en-US" b="0" i="0" dirty="0">
                <a:solidFill>
                  <a:srgbClr val="374151"/>
                </a:solidFill>
                <a:effectLst/>
                <a:latin typeface="Söhne"/>
              </a:rPr>
              <a:t>Jenkins agents, also known as slaves, are responsible for executing build jobs. They connect to the Jenkins master over the network and receive instructions on what to build and how to build it. The agents can be located on the same machine as the Jenkins master or on remote machines.</a:t>
            </a:r>
          </a:p>
          <a:p>
            <a:pPr marL="606425" lvl="1" indent="-342900"/>
            <a:r>
              <a:rPr lang="en-US" b="1" i="0" dirty="0">
                <a:solidFill>
                  <a:srgbClr val="374151"/>
                </a:solidFill>
                <a:effectLst/>
                <a:latin typeface="Söhne"/>
              </a:rPr>
              <a:t>Jenkins Build Jobs </a:t>
            </a:r>
            <a:r>
              <a:rPr lang="en-US" b="0" i="0" dirty="0">
                <a:solidFill>
                  <a:srgbClr val="374151"/>
                </a:solidFill>
                <a:effectLst/>
                <a:latin typeface="Söhne"/>
              </a:rPr>
              <a:t>Jenkins build jobs are the tasks that run on the agents to build, test, and deploy software. Build jobs can be created and configured using Jenkins' graphical user interface or by writing scripts in a </a:t>
            </a:r>
            <a:r>
              <a:rPr lang="en-US" b="0" i="0" dirty="0" err="1">
                <a:solidFill>
                  <a:srgbClr val="374151"/>
                </a:solidFill>
                <a:effectLst/>
                <a:latin typeface="Söhne"/>
              </a:rPr>
              <a:t>Jenkinsfile</a:t>
            </a:r>
            <a:endParaRPr lang="hi-IN" dirty="0"/>
          </a:p>
        </p:txBody>
      </p:sp>
      <p:sp>
        <p:nvSpPr>
          <p:cNvPr id="4" name="Slide Number Placeholder 3">
            <a:extLst>
              <a:ext uri="{FF2B5EF4-FFF2-40B4-BE49-F238E27FC236}">
                <a16:creationId xmlns:a16="http://schemas.microsoft.com/office/drawing/2014/main" id="{9EB785F2-C118-9968-4885-D1B17715211F}"/>
              </a:ext>
            </a:extLst>
          </p:cNvPr>
          <p:cNvSpPr>
            <a:spLocks noGrp="1"/>
          </p:cNvSpPr>
          <p:nvPr>
            <p:ph type="sldNum" sz="quarter" idx="12"/>
          </p:nvPr>
        </p:nvSpPr>
        <p:spPr/>
        <p:txBody>
          <a:bodyPr/>
          <a:lstStyle/>
          <a:p>
            <a:fld id="{525A3C56-E491-49B2-93F3-63532DF516BC}" type="slidenum">
              <a:rPr lang="en-US" smtClean="0"/>
              <a:pPr/>
              <a:t>22</a:t>
            </a:fld>
            <a:endParaRPr lang="en-US" dirty="0"/>
          </a:p>
        </p:txBody>
      </p:sp>
    </p:spTree>
    <p:extLst>
      <p:ext uri="{BB962C8B-B14F-4D97-AF65-F5344CB8AC3E}">
        <p14:creationId xmlns:p14="http://schemas.microsoft.com/office/powerpoint/2010/main" val="911326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1582-F3F3-EE9F-26BB-41FEADAE2FAC}"/>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83419380-9149-F078-9E05-1C189866DD1A}"/>
              </a:ext>
            </a:extLst>
          </p:cNvPr>
          <p:cNvSpPr>
            <a:spLocks noGrp="1"/>
          </p:cNvSpPr>
          <p:nvPr>
            <p:ph sz="quarter" idx="17"/>
          </p:nvPr>
        </p:nvSpPr>
        <p:spPr>
          <a:xfrm>
            <a:off x="436563" y="1250156"/>
            <a:ext cx="8250237" cy="4889742"/>
          </a:xfrm>
        </p:spPr>
        <p:txBody>
          <a:bodyPr>
            <a:normAutofit fontScale="92500"/>
          </a:bodyPr>
          <a:lstStyle/>
          <a:p>
            <a:pPr marL="342900" indent="-342900">
              <a:buFont typeface="Arial" panose="020B0604020202020204" pitchFamily="34" charset="0"/>
              <a:buChar char="•"/>
            </a:pPr>
            <a:r>
              <a:rPr lang="en-US" b="1" i="0" dirty="0">
                <a:solidFill>
                  <a:srgbClr val="374151"/>
                </a:solidFill>
                <a:effectLst/>
                <a:latin typeface="Söhne"/>
              </a:rPr>
              <a:t>Jenkins Plugins </a:t>
            </a:r>
            <a:r>
              <a:rPr lang="en-US" b="0" i="0" dirty="0">
                <a:solidFill>
                  <a:srgbClr val="374151"/>
                </a:solidFill>
                <a:effectLst/>
                <a:latin typeface="Söhne"/>
              </a:rPr>
              <a:t>Jenkins plugins are add-ons that provide additional functionality to Jenkins. They can be used to integrate Jenkins with other tools and services, add build steps to the build job, or provide reporting and analysis capabilities.</a:t>
            </a:r>
          </a:p>
          <a:p>
            <a:pPr marL="342900" indent="-342900">
              <a:buFont typeface="Arial" panose="020B0604020202020204" pitchFamily="34" charset="0"/>
              <a:buChar char="•"/>
            </a:pPr>
            <a:r>
              <a:rPr lang="en-US" b="1" i="0" dirty="0">
                <a:solidFill>
                  <a:srgbClr val="374151"/>
                </a:solidFill>
                <a:effectLst/>
                <a:latin typeface="Söhne"/>
              </a:rPr>
              <a:t>Jenkins Workspace </a:t>
            </a:r>
            <a:r>
              <a:rPr lang="en-US" b="0" i="0" dirty="0">
                <a:solidFill>
                  <a:srgbClr val="374151"/>
                </a:solidFill>
                <a:effectLst/>
                <a:latin typeface="Söhne"/>
              </a:rPr>
              <a:t>The Jenkins workspace is the working directory where the build job is executed. It contains the source code, build scripts, and other files needed for the build process.</a:t>
            </a:r>
          </a:p>
          <a:p>
            <a:pPr marL="342900" indent="-342900">
              <a:buFont typeface="Arial" panose="020B0604020202020204" pitchFamily="34" charset="0"/>
              <a:buChar char="•"/>
            </a:pPr>
            <a:r>
              <a:rPr lang="en-US" b="1" i="0" dirty="0">
                <a:solidFill>
                  <a:srgbClr val="374151"/>
                </a:solidFill>
                <a:effectLst/>
                <a:latin typeface="Söhne"/>
              </a:rPr>
              <a:t>Jenkins Build Queue </a:t>
            </a:r>
            <a:r>
              <a:rPr lang="en-US" b="0" i="0" dirty="0">
                <a:solidFill>
                  <a:srgbClr val="374151"/>
                </a:solidFill>
                <a:effectLst/>
                <a:latin typeface="Söhne"/>
              </a:rPr>
              <a:t>The build queue is a list of build jobs waiting to be executed. When an agent becomes available, it takes the next job from the queue and starts executing it.</a:t>
            </a:r>
          </a:p>
          <a:p>
            <a:pPr marL="342900" indent="-342900">
              <a:buFont typeface="Arial" panose="020B0604020202020204" pitchFamily="34" charset="0"/>
              <a:buChar char="•"/>
            </a:pPr>
            <a:r>
              <a:rPr lang="en-US" b="1" i="0" dirty="0">
                <a:solidFill>
                  <a:srgbClr val="374151"/>
                </a:solidFill>
                <a:effectLst/>
                <a:latin typeface="Söhne"/>
              </a:rPr>
              <a:t>Jenkins Artifacts </a:t>
            </a:r>
            <a:r>
              <a:rPr lang="en-US" b="0" i="0" dirty="0">
                <a:solidFill>
                  <a:srgbClr val="374151"/>
                </a:solidFill>
                <a:effectLst/>
                <a:latin typeface="Söhne"/>
              </a:rPr>
              <a:t>Jenkins artifacts are the output files generated by the build job. They can include compiled code, documentation, test results, and other files needed for deployment</a:t>
            </a:r>
          </a:p>
          <a:p>
            <a:pPr marL="342900" indent="-342900">
              <a:buFont typeface="Arial" panose="020B0604020202020204" pitchFamily="34" charset="0"/>
              <a:buChar char="•"/>
            </a:pPr>
            <a:r>
              <a:rPr lang="en-US" b="1" i="0" dirty="0">
                <a:solidFill>
                  <a:srgbClr val="374151"/>
                </a:solidFill>
                <a:effectLst/>
                <a:latin typeface="Söhne"/>
              </a:rPr>
              <a:t>Jenkins Notifications </a:t>
            </a:r>
            <a:r>
              <a:rPr lang="en-US" b="0" i="0" dirty="0">
                <a:solidFill>
                  <a:srgbClr val="374151"/>
                </a:solidFill>
                <a:effectLst/>
                <a:latin typeface="Söhne"/>
              </a:rPr>
              <a:t>Jenkins provides notifications to keep users informed about the status of builds and deployments. Notifications can be sent by email, text message, or other means, and can be configured to include information about build failures, successes, and other events.</a:t>
            </a:r>
          </a:p>
          <a:p>
            <a:pPr marL="342900" indent="-342900">
              <a:buFont typeface="Arial" panose="020B0604020202020204" pitchFamily="34" charset="0"/>
              <a:buChar char="•"/>
            </a:pPr>
            <a:endParaRPr lang="en-US" b="0" i="0" dirty="0">
              <a:solidFill>
                <a:srgbClr val="374151"/>
              </a:solidFill>
              <a:effectLst/>
              <a:latin typeface="Söhne"/>
            </a:endParaRPr>
          </a:p>
          <a:p>
            <a:pPr marL="342900" indent="-342900">
              <a:buFont typeface="Arial" panose="020B0604020202020204" pitchFamily="34" charset="0"/>
              <a:buChar char="•"/>
            </a:pPr>
            <a:endParaRPr lang="en-US" b="0" i="0" dirty="0">
              <a:solidFill>
                <a:srgbClr val="374151"/>
              </a:solidFill>
              <a:effectLst/>
              <a:latin typeface="Söhne"/>
            </a:endParaRPr>
          </a:p>
          <a:p>
            <a:pPr marL="342900" indent="-342900">
              <a:buFont typeface="Arial" panose="020B0604020202020204" pitchFamily="34" charset="0"/>
              <a:buChar char="•"/>
            </a:pPr>
            <a:endParaRPr lang="en-US" b="0" i="0" dirty="0">
              <a:solidFill>
                <a:srgbClr val="374151"/>
              </a:solidFill>
              <a:effectLst/>
              <a:latin typeface="Söhne"/>
            </a:endParaRPr>
          </a:p>
          <a:p>
            <a:pPr marL="342900" indent="-342900">
              <a:buFont typeface="Arial" panose="020B0604020202020204" pitchFamily="34" charset="0"/>
              <a:buChar char="•"/>
            </a:pPr>
            <a:endParaRPr lang="hi-IN" dirty="0"/>
          </a:p>
        </p:txBody>
      </p:sp>
      <p:sp>
        <p:nvSpPr>
          <p:cNvPr id="4" name="Slide Number Placeholder 3">
            <a:extLst>
              <a:ext uri="{FF2B5EF4-FFF2-40B4-BE49-F238E27FC236}">
                <a16:creationId xmlns:a16="http://schemas.microsoft.com/office/drawing/2014/main" id="{3169BE00-EE07-B919-4639-8E485FD0E671}"/>
              </a:ext>
            </a:extLst>
          </p:cNvPr>
          <p:cNvSpPr>
            <a:spLocks noGrp="1"/>
          </p:cNvSpPr>
          <p:nvPr>
            <p:ph type="sldNum" sz="quarter" idx="12"/>
          </p:nvPr>
        </p:nvSpPr>
        <p:spPr/>
        <p:txBody>
          <a:bodyPr/>
          <a:lstStyle/>
          <a:p>
            <a:fld id="{525A3C56-E491-49B2-93F3-63532DF516BC}" type="slidenum">
              <a:rPr lang="en-US" smtClean="0"/>
              <a:pPr/>
              <a:t>23</a:t>
            </a:fld>
            <a:endParaRPr lang="en-US" dirty="0"/>
          </a:p>
        </p:txBody>
      </p:sp>
    </p:spTree>
    <p:extLst>
      <p:ext uri="{BB962C8B-B14F-4D97-AF65-F5344CB8AC3E}">
        <p14:creationId xmlns:p14="http://schemas.microsoft.com/office/powerpoint/2010/main" val="2351368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737A-E1F8-C2FB-25F0-DE79B3204BDD}"/>
              </a:ext>
            </a:extLst>
          </p:cNvPr>
          <p:cNvSpPr>
            <a:spLocks noGrp="1"/>
          </p:cNvSpPr>
          <p:nvPr>
            <p:ph type="title"/>
          </p:nvPr>
        </p:nvSpPr>
        <p:spPr/>
        <p:txBody>
          <a:bodyPr/>
          <a:lstStyle/>
          <a:p>
            <a:r>
              <a:rPr lang="en-US" dirty="0"/>
              <a:t>Jenkins Master-Slave Architecture</a:t>
            </a:r>
            <a:endParaRPr lang="hi-IN" dirty="0"/>
          </a:p>
        </p:txBody>
      </p:sp>
      <p:pic>
        <p:nvPicPr>
          <p:cNvPr id="6" name="Content Placeholder 5">
            <a:extLst>
              <a:ext uri="{FF2B5EF4-FFF2-40B4-BE49-F238E27FC236}">
                <a16:creationId xmlns:a16="http://schemas.microsoft.com/office/drawing/2014/main" id="{A25B3359-7757-C870-2D4C-6507E1D670C9}"/>
              </a:ext>
            </a:extLst>
          </p:cNvPr>
          <p:cNvPicPr>
            <a:picLocks noGrp="1" noChangeAspect="1"/>
          </p:cNvPicPr>
          <p:nvPr>
            <p:ph sz="quarter" idx="17"/>
          </p:nvPr>
        </p:nvPicPr>
        <p:blipFill>
          <a:blip r:embed="rId2"/>
          <a:stretch>
            <a:fillRect/>
          </a:stretch>
        </p:blipFill>
        <p:spPr>
          <a:xfrm>
            <a:off x="940904" y="1338470"/>
            <a:ext cx="6308035" cy="4293980"/>
          </a:xfrm>
        </p:spPr>
      </p:pic>
      <p:sp>
        <p:nvSpPr>
          <p:cNvPr id="4" name="Slide Number Placeholder 3">
            <a:extLst>
              <a:ext uri="{FF2B5EF4-FFF2-40B4-BE49-F238E27FC236}">
                <a16:creationId xmlns:a16="http://schemas.microsoft.com/office/drawing/2014/main" id="{FC0AE45D-F8AC-453E-31DD-D8997FE5C741}"/>
              </a:ext>
            </a:extLst>
          </p:cNvPr>
          <p:cNvSpPr>
            <a:spLocks noGrp="1"/>
          </p:cNvSpPr>
          <p:nvPr>
            <p:ph type="sldNum" sz="quarter" idx="12"/>
          </p:nvPr>
        </p:nvSpPr>
        <p:spPr/>
        <p:txBody>
          <a:bodyPr/>
          <a:lstStyle/>
          <a:p>
            <a:fld id="{525A3C56-E491-49B2-93F3-63532DF516BC}" type="slidenum">
              <a:rPr lang="en-US" smtClean="0"/>
              <a:pPr/>
              <a:t>24</a:t>
            </a:fld>
            <a:endParaRPr lang="en-US" dirty="0"/>
          </a:p>
        </p:txBody>
      </p:sp>
    </p:spTree>
    <p:extLst>
      <p:ext uri="{BB962C8B-B14F-4D97-AF65-F5344CB8AC3E}">
        <p14:creationId xmlns:p14="http://schemas.microsoft.com/office/powerpoint/2010/main" val="2498840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69B4-2B76-8380-92D6-A0BCD1317DAB}"/>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D823EA66-B39F-D830-B397-B22C05926FFD}"/>
              </a:ext>
            </a:extLst>
          </p:cNvPr>
          <p:cNvSpPr>
            <a:spLocks noGrp="1"/>
          </p:cNvSpPr>
          <p:nvPr>
            <p:ph sz="quarter" idx="17"/>
          </p:nvPr>
        </p:nvSpPr>
        <p:spPr/>
        <p:txBody>
          <a:bodyPr/>
          <a:lstStyle/>
          <a:p>
            <a:pPr marL="342900" indent="-342900">
              <a:buFont typeface="Arial" panose="020B0604020202020204" pitchFamily="34" charset="0"/>
              <a:buChar char="•"/>
            </a:pPr>
            <a:r>
              <a:rPr lang="en-US" dirty="0"/>
              <a:t>In this architecture, the Jenkins master is connected to multiple Jenkins slaves (also known as agents). The master is responsible for managing the build and deployment process, and it communicates with the slaves to delegate tasks and receive build results.</a:t>
            </a:r>
          </a:p>
          <a:p>
            <a:pPr marL="342900" indent="-342900">
              <a:buFont typeface="Arial" panose="020B0604020202020204" pitchFamily="34" charset="0"/>
              <a:buChar char="•"/>
            </a:pPr>
            <a:r>
              <a:rPr lang="en-US" dirty="0"/>
              <a:t>The slaves are responsible for executing the build jobs assigned to them by the master. They can be located on the same machine as the master or on remote machines. Each slave runs a Jenkins agent that communicates with the master to receive build instructions and report build results.</a:t>
            </a:r>
          </a:p>
          <a:p>
            <a:pPr marL="342900" indent="-342900">
              <a:buFont typeface="Arial" panose="020B0604020202020204" pitchFamily="34" charset="0"/>
              <a:buChar char="•"/>
            </a:pPr>
            <a:r>
              <a:rPr lang="en-US" dirty="0"/>
              <a:t>The build agents are responsible for executing the build steps, such as compiling code, running tests, and generating artifacts. They have access to the source code and build scripts, which are stored in the workspace</a:t>
            </a:r>
            <a:endParaRPr lang="hi-IN" dirty="0"/>
          </a:p>
        </p:txBody>
      </p:sp>
      <p:sp>
        <p:nvSpPr>
          <p:cNvPr id="4" name="Slide Number Placeholder 3">
            <a:extLst>
              <a:ext uri="{FF2B5EF4-FFF2-40B4-BE49-F238E27FC236}">
                <a16:creationId xmlns:a16="http://schemas.microsoft.com/office/drawing/2014/main" id="{39C02461-B3F9-2EAB-05D5-BB715DA0DD33}"/>
              </a:ext>
            </a:extLst>
          </p:cNvPr>
          <p:cNvSpPr>
            <a:spLocks noGrp="1"/>
          </p:cNvSpPr>
          <p:nvPr>
            <p:ph type="sldNum" sz="quarter" idx="12"/>
          </p:nvPr>
        </p:nvSpPr>
        <p:spPr/>
        <p:txBody>
          <a:bodyPr/>
          <a:lstStyle/>
          <a:p>
            <a:fld id="{525A3C56-E491-49B2-93F3-63532DF516BC}" type="slidenum">
              <a:rPr lang="en-US" smtClean="0"/>
              <a:pPr/>
              <a:t>25</a:t>
            </a:fld>
            <a:endParaRPr lang="en-US" dirty="0"/>
          </a:p>
        </p:txBody>
      </p:sp>
    </p:spTree>
    <p:extLst>
      <p:ext uri="{BB962C8B-B14F-4D97-AF65-F5344CB8AC3E}">
        <p14:creationId xmlns:p14="http://schemas.microsoft.com/office/powerpoint/2010/main" val="3462805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0F24-17A6-BE53-526D-34227677631A}"/>
              </a:ext>
            </a:extLst>
          </p:cNvPr>
          <p:cNvSpPr>
            <a:spLocks noGrp="1"/>
          </p:cNvSpPr>
          <p:nvPr>
            <p:ph type="title"/>
          </p:nvPr>
        </p:nvSpPr>
        <p:spPr/>
        <p:txBody>
          <a:bodyPr/>
          <a:lstStyle/>
          <a:p>
            <a:r>
              <a:rPr lang="en-US" dirty="0"/>
              <a:t>Jenkins Master node hardware requirement	</a:t>
            </a:r>
            <a:endParaRPr lang="hi-IN" dirty="0"/>
          </a:p>
        </p:txBody>
      </p:sp>
      <p:sp>
        <p:nvSpPr>
          <p:cNvPr id="3" name="Content Placeholder 2">
            <a:extLst>
              <a:ext uri="{FF2B5EF4-FFF2-40B4-BE49-F238E27FC236}">
                <a16:creationId xmlns:a16="http://schemas.microsoft.com/office/drawing/2014/main" id="{1C8D6570-CD2E-755D-2DA0-4834DAF7F15F}"/>
              </a:ext>
            </a:extLst>
          </p:cNvPr>
          <p:cNvSpPr>
            <a:spLocks noGrp="1"/>
          </p:cNvSpPr>
          <p:nvPr>
            <p:ph sz="quarter" idx="17"/>
          </p:nvPr>
        </p:nvSpPr>
        <p:spPr/>
        <p:txBody>
          <a:bodyPr/>
          <a:lstStyle/>
          <a:p>
            <a:pPr algn="l"/>
            <a:r>
              <a:rPr lang="en-US" dirty="0">
                <a:solidFill>
                  <a:srgbClr val="374151"/>
                </a:solidFill>
                <a:latin typeface="Söhne"/>
              </a:rPr>
              <a:t>R</a:t>
            </a:r>
            <a:r>
              <a:rPr lang="en-US" b="0" i="0" dirty="0">
                <a:solidFill>
                  <a:srgbClr val="374151"/>
                </a:solidFill>
                <a:effectLst/>
                <a:latin typeface="Söhne"/>
              </a:rPr>
              <a:t>ecommended hardware specifications for a Jenkins master node:</a:t>
            </a:r>
          </a:p>
          <a:p>
            <a:pPr lvl="1"/>
            <a:r>
              <a:rPr lang="en-US" b="0" i="0" dirty="0">
                <a:solidFill>
                  <a:srgbClr val="374151"/>
                </a:solidFill>
                <a:effectLst/>
                <a:latin typeface="Söhne"/>
              </a:rPr>
              <a:t>CPU: 2 GHz or faster, dual-core or higher</a:t>
            </a:r>
          </a:p>
          <a:p>
            <a:pPr lvl="1"/>
            <a:r>
              <a:rPr lang="en-US" b="0" i="0" dirty="0">
                <a:solidFill>
                  <a:srgbClr val="374151"/>
                </a:solidFill>
                <a:effectLst/>
                <a:latin typeface="Söhne"/>
              </a:rPr>
              <a:t>RAM: 4 GB or more</a:t>
            </a:r>
          </a:p>
          <a:p>
            <a:pPr lvl="1"/>
            <a:r>
              <a:rPr lang="en-US" b="0" i="0" dirty="0">
                <a:solidFill>
                  <a:srgbClr val="374151"/>
                </a:solidFill>
                <a:effectLst/>
                <a:latin typeface="Söhne"/>
              </a:rPr>
              <a:t>Disk Space: At least 50 GB of free disk space</a:t>
            </a:r>
          </a:p>
          <a:p>
            <a:pPr lvl="1"/>
            <a:r>
              <a:rPr lang="en-US" b="0" i="0" dirty="0">
                <a:solidFill>
                  <a:srgbClr val="374151"/>
                </a:solidFill>
                <a:effectLst/>
                <a:latin typeface="Söhne"/>
              </a:rPr>
              <a:t>Operating System: Jenkins can run on various operating systems, including Windows, Linux, and macOS.</a:t>
            </a:r>
          </a:p>
          <a:p>
            <a:pPr lvl="1"/>
            <a:endParaRPr lang="en-US" dirty="0">
              <a:solidFill>
                <a:srgbClr val="374151"/>
              </a:solidFill>
              <a:latin typeface="Söhne"/>
            </a:endParaRPr>
          </a:p>
          <a:p>
            <a:pPr lvl="1"/>
            <a:r>
              <a:rPr lang="en-US" b="0" i="0" dirty="0">
                <a:solidFill>
                  <a:srgbClr val="374151"/>
                </a:solidFill>
                <a:effectLst/>
                <a:latin typeface="Söhne"/>
              </a:rPr>
              <a:t>In thi</a:t>
            </a:r>
            <a:r>
              <a:rPr lang="en-US" dirty="0">
                <a:solidFill>
                  <a:srgbClr val="374151"/>
                </a:solidFill>
                <a:latin typeface="Söhne"/>
              </a:rPr>
              <a:t>s training we will be using ubuntu 22.04 </a:t>
            </a:r>
            <a:r>
              <a:rPr lang="en-US">
                <a:solidFill>
                  <a:srgbClr val="374151"/>
                </a:solidFill>
                <a:latin typeface="Söhne"/>
              </a:rPr>
              <a:t>server edition.</a:t>
            </a:r>
            <a:endParaRPr lang="en-US" b="0" i="0" dirty="0">
              <a:solidFill>
                <a:srgbClr val="374151"/>
              </a:solidFill>
              <a:effectLst/>
              <a:latin typeface="Söhne"/>
            </a:endParaRPr>
          </a:p>
          <a:p>
            <a:endParaRPr lang="hi-IN" dirty="0"/>
          </a:p>
        </p:txBody>
      </p:sp>
      <p:sp>
        <p:nvSpPr>
          <p:cNvPr id="4" name="Slide Number Placeholder 3">
            <a:extLst>
              <a:ext uri="{FF2B5EF4-FFF2-40B4-BE49-F238E27FC236}">
                <a16:creationId xmlns:a16="http://schemas.microsoft.com/office/drawing/2014/main" id="{8397292D-3C50-11E3-D301-9DEB7021B38F}"/>
              </a:ext>
            </a:extLst>
          </p:cNvPr>
          <p:cNvSpPr>
            <a:spLocks noGrp="1"/>
          </p:cNvSpPr>
          <p:nvPr>
            <p:ph type="sldNum" sz="quarter" idx="12"/>
          </p:nvPr>
        </p:nvSpPr>
        <p:spPr/>
        <p:txBody>
          <a:bodyPr/>
          <a:lstStyle/>
          <a:p>
            <a:fld id="{525A3C56-E491-49B2-93F3-63532DF516BC}" type="slidenum">
              <a:rPr lang="en-US" smtClean="0"/>
              <a:pPr/>
              <a:t>26</a:t>
            </a:fld>
            <a:endParaRPr lang="en-US" dirty="0"/>
          </a:p>
        </p:txBody>
      </p:sp>
    </p:spTree>
    <p:extLst>
      <p:ext uri="{BB962C8B-B14F-4D97-AF65-F5344CB8AC3E}">
        <p14:creationId xmlns:p14="http://schemas.microsoft.com/office/powerpoint/2010/main" val="3716115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007C-C2ED-4EA6-DEC4-8A4BADC8177A}"/>
              </a:ext>
            </a:extLst>
          </p:cNvPr>
          <p:cNvSpPr>
            <a:spLocks noGrp="1"/>
          </p:cNvSpPr>
          <p:nvPr>
            <p:ph type="title"/>
          </p:nvPr>
        </p:nvSpPr>
        <p:spPr/>
        <p:txBody>
          <a:bodyPr/>
          <a:lstStyle/>
          <a:p>
            <a:r>
              <a:rPr lang="en-US" dirty="0"/>
              <a:t>Installation of Jenkins on Ubuntu22.04	</a:t>
            </a:r>
            <a:endParaRPr lang="hi-IN" dirty="0"/>
          </a:p>
        </p:txBody>
      </p:sp>
      <p:sp>
        <p:nvSpPr>
          <p:cNvPr id="3" name="Content Placeholder 2">
            <a:extLst>
              <a:ext uri="{FF2B5EF4-FFF2-40B4-BE49-F238E27FC236}">
                <a16:creationId xmlns:a16="http://schemas.microsoft.com/office/drawing/2014/main" id="{1F1A1E2F-FCE0-E666-DAE6-E63C2D84722F}"/>
              </a:ext>
            </a:extLst>
          </p:cNvPr>
          <p:cNvSpPr>
            <a:spLocks noGrp="1"/>
          </p:cNvSpPr>
          <p:nvPr>
            <p:ph sz="quarter" idx="17"/>
          </p:nvPr>
        </p:nvSpPr>
        <p:spPr/>
        <p:txBody>
          <a:bodyPr>
            <a:normAutofit/>
          </a:bodyPr>
          <a:lstStyle/>
          <a:p>
            <a:r>
              <a:rPr lang="en-US" sz="2800" dirty="0"/>
              <a:t>curl -</a:t>
            </a:r>
            <a:r>
              <a:rPr lang="en-US" sz="2800" dirty="0" err="1"/>
              <a:t>fsSL</a:t>
            </a:r>
            <a:r>
              <a:rPr lang="en-US" sz="2800" dirty="0"/>
              <a:t> https://pkg.jenkins.io/debian-stable/jenkins.io-2023.key | </a:t>
            </a:r>
            <a:r>
              <a:rPr lang="en-US" sz="2800" dirty="0" err="1"/>
              <a:t>sudo</a:t>
            </a:r>
            <a:r>
              <a:rPr lang="en-US" sz="2800" dirty="0"/>
              <a:t> tee /</a:t>
            </a:r>
            <a:r>
              <a:rPr lang="en-US" sz="2800" dirty="0" err="1"/>
              <a:t>usr</a:t>
            </a:r>
            <a:r>
              <a:rPr lang="en-US" sz="2800" dirty="0"/>
              <a:t>/share/keyrings/</a:t>
            </a:r>
            <a:r>
              <a:rPr lang="en-US" sz="2800" dirty="0" err="1"/>
              <a:t>jenkins-keyring.asc</a:t>
            </a:r>
            <a:r>
              <a:rPr lang="en-US" sz="2800" dirty="0"/>
              <a:t> &gt; /dev/null</a:t>
            </a:r>
          </a:p>
          <a:p>
            <a:r>
              <a:rPr lang="en-US" sz="2800" dirty="0"/>
              <a:t>echo deb [signed-by=/</a:t>
            </a:r>
            <a:r>
              <a:rPr lang="en-US" sz="2800" dirty="0" err="1"/>
              <a:t>usr</a:t>
            </a:r>
            <a:r>
              <a:rPr lang="en-US" sz="2800" dirty="0"/>
              <a:t>/share/keyrings/</a:t>
            </a:r>
            <a:r>
              <a:rPr lang="en-US" sz="2800" dirty="0" err="1"/>
              <a:t>jenkins-keyring.asc</a:t>
            </a:r>
            <a:r>
              <a:rPr lang="en-US" sz="2800" dirty="0"/>
              <a:t>] https://pkg.jenkins.io/debian-stable binary/ | </a:t>
            </a:r>
            <a:r>
              <a:rPr lang="en-US" sz="2800" dirty="0" err="1"/>
              <a:t>sudo</a:t>
            </a:r>
            <a:r>
              <a:rPr lang="en-US" sz="2800" dirty="0"/>
              <a:t> tee /</a:t>
            </a:r>
            <a:r>
              <a:rPr lang="en-US" sz="2800" dirty="0" err="1"/>
              <a:t>etc</a:t>
            </a:r>
            <a:r>
              <a:rPr lang="en-US" sz="2800" dirty="0"/>
              <a:t>/apt/</a:t>
            </a:r>
            <a:r>
              <a:rPr lang="en-US" sz="2800" dirty="0" err="1"/>
              <a:t>sources.list.d</a:t>
            </a:r>
            <a:r>
              <a:rPr lang="en-US" sz="2800" dirty="0"/>
              <a:t>/</a:t>
            </a:r>
            <a:r>
              <a:rPr lang="en-US" sz="2800" dirty="0" err="1"/>
              <a:t>jenkins.list</a:t>
            </a:r>
            <a:r>
              <a:rPr lang="en-US" sz="2800" dirty="0"/>
              <a:t> &gt; /dev/null</a:t>
            </a:r>
          </a:p>
          <a:p>
            <a:r>
              <a:rPr lang="en-US" sz="2800" dirty="0" err="1"/>
              <a:t>sudo</a:t>
            </a:r>
            <a:r>
              <a:rPr lang="en-US" sz="2800" dirty="0"/>
              <a:t> apt-get update</a:t>
            </a:r>
          </a:p>
          <a:p>
            <a:r>
              <a:rPr lang="en-US" sz="2800" dirty="0" err="1"/>
              <a:t>sudo</a:t>
            </a:r>
            <a:r>
              <a:rPr lang="en-US" sz="2800" dirty="0"/>
              <a:t> apt-get install Jenkins</a:t>
            </a:r>
          </a:p>
          <a:p>
            <a:r>
              <a:rPr lang="en-US" sz="2800" dirty="0" err="1"/>
              <a:t>systemctl</a:t>
            </a:r>
            <a:r>
              <a:rPr lang="en-US" sz="2800" dirty="0"/>
              <a:t> status Jenkins</a:t>
            </a:r>
            <a:endParaRPr lang="hi-IN" sz="2800" dirty="0"/>
          </a:p>
        </p:txBody>
      </p:sp>
      <p:sp>
        <p:nvSpPr>
          <p:cNvPr id="4" name="Slide Number Placeholder 3">
            <a:extLst>
              <a:ext uri="{FF2B5EF4-FFF2-40B4-BE49-F238E27FC236}">
                <a16:creationId xmlns:a16="http://schemas.microsoft.com/office/drawing/2014/main" id="{AB8B733D-DF6B-323E-BF13-8A718BC7BD4B}"/>
              </a:ext>
            </a:extLst>
          </p:cNvPr>
          <p:cNvSpPr>
            <a:spLocks noGrp="1"/>
          </p:cNvSpPr>
          <p:nvPr>
            <p:ph type="sldNum" sz="quarter" idx="12"/>
          </p:nvPr>
        </p:nvSpPr>
        <p:spPr/>
        <p:txBody>
          <a:bodyPr/>
          <a:lstStyle/>
          <a:p>
            <a:fld id="{525A3C56-E491-49B2-93F3-63532DF516BC}" type="slidenum">
              <a:rPr lang="en-US" smtClean="0"/>
              <a:pPr/>
              <a:t>27</a:t>
            </a:fld>
            <a:endParaRPr lang="en-US" dirty="0"/>
          </a:p>
        </p:txBody>
      </p:sp>
    </p:spTree>
    <p:extLst>
      <p:ext uri="{BB962C8B-B14F-4D97-AF65-F5344CB8AC3E}">
        <p14:creationId xmlns:p14="http://schemas.microsoft.com/office/powerpoint/2010/main" val="896722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CAD52-63AB-2554-8D64-76C540DF8E99}"/>
              </a:ext>
            </a:extLst>
          </p:cNvPr>
          <p:cNvSpPr>
            <a:spLocks noGrp="1"/>
          </p:cNvSpPr>
          <p:nvPr>
            <p:ph type="title"/>
          </p:nvPr>
        </p:nvSpPr>
        <p:spPr/>
        <p:txBody>
          <a:bodyPr/>
          <a:lstStyle/>
          <a:p>
            <a:r>
              <a:rPr lang="en-US" dirty="0"/>
              <a:t>Access the Jenkins UI	</a:t>
            </a:r>
            <a:endParaRPr lang="hi-IN" dirty="0"/>
          </a:p>
        </p:txBody>
      </p:sp>
      <p:sp>
        <p:nvSpPr>
          <p:cNvPr id="3" name="Content Placeholder 2">
            <a:extLst>
              <a:ext uri="{FF2B5EF4-FFF2-40B4-BE49-F238E27FC236}">
                <a16:creationId xmlns:a16="http://schemas.microsoft.com/office/drawing/2014/main" id="{53695B7E-2E02-5F26-BF5A-79F5DE091CAD}"/>
              </a:ext>
            </a:extLst>
          </p:cNvPr>
          <p:cNvSpPr>
            <a:spLocks noGrp="1"/>
          </p:cNvSpPr>
          <p:nvPr>
            <p:ph sz="quarter" idx="17"/>
          </p:nvPr>
        </p:nvSpPr>
        <p:spPr/>
        <p:txBody>
          <a:bodyPr/>
          <a:lstStyle/>
          <a:p>
            <a:pPr marL="342900" indent="-342900">
              <a:lnSpc>
                <a:spcPct val="107000"/>
              </a:lnSpc>
              <a:spcAft>
                <a:spcPts val="800"/>
              </a:spcAft>
              <a:buFont typeface="Arial" panose="020B0604020202020204" pitchFamily="34" charset="0"/>
              <a:buChar char="•"/>
            </a:pPr>
            <a:r>
              <a:rPr lang="en-US" sz="2000" kern="0" dirty="0">
                <a:solidFill>
                  <a:srgbClr val="404040"/>
                </a:solidFill>
                <a:effectLst/>
                <a:latin typeface="Roboto" panose="02000000000000000000" pitchFamily="2" charset="0"/>
                <a:ea typeface="Times New Roman" panose="02020603050405020304" pitchFamily="18" charset="0"/>
                <a:cs typeface="Mangal" panose="02040503050203030202" pitchFamily="18" charset="0"/>
              </a:rPr>
              <a:t>Open a web browser, and navigate to your server' IP address. Use the following syntax:</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latinLnBrk="1">
              <a:lnSpc>
                <a:spcPct val="1070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solidFill>
                  <a:srgbClr val="404040"/>
                </a:solidFill>
                <a:effectLst/>
                <a:latin typeface="inherit"/>
                <a:ea typeface="Times New Roman" panose="02020603050405020304" pitchFamily="18" charset="0"/>
                <a:cs typeface="Mangal" panose="02040503050203030202" pitchFamily="18" charset="0"/>
              </a:rPr>
              <a:t>http://ip_address_or_domain:8080</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nSpc>
                <a:spcPct val="107000"/>
              </a:lnSpc>
              <a:spcAft>
                <a:spcPts val="800"/>
              </a:spcAft>
              <a:buFont typeface="Arial" panose="020B0604020202020204" pitchFamily="34" charset="0"/>
              <a:buChar char="•"/>
            </a:pPr>
            <a:r>
              <a:rPr lang="en-US" sz="2000" kern="0" dirty="0">
                <a:solidFill>
                  <a:srgbClr val="404040"/>
                </a:solidFill>
                <a:effectLst/>
                <a:latin typeface="Roboto" panose="02000000000000000000" pitchFamily="2" charset="0"/>
                <a:ea typeface="Times New Roman" panose="02020603050405020304" pitchFamily="18" charset="0"/>
                <a:cs typeface="Mangal" panose="02040503050203030202" pitchFamily="18" charset="0"/>
              </a:rPr>
              <a:t>Use the actual IP address or domain name for the server you're using Jenkins on. For example, if you're running Jenkins locally, use </a:t>
            </a:r>
            <a:r>
              <a:rPr lang="en-US" sz="2000" u="sng" kern="0" dirty="0">
                <a:solidFill>
                  <a:srgbClr val="0074DB"/>
                </a:solidFill>
                <a:effectLst/>
                <a:latin typeface="Roboto" panose="02000000000000000000" pitchFamily="2" charset="0"/>
                <a:ea typeface="Times New Roman" panose="02020603050405020304" pitchFamily="18" charset="0"/>
                <a:cs typeface="Mangal" panose="02040503050203030202" pitchFamily="18" charset="0"/>
                <a:hlinkClick r:id="rId2"/>
              </a:rPr>
              <a:t>localhost (127.0.0.1)</a:t>
            </a:r>
            <a:endParaRPr lang="en-US" u="sng" kern="0" dirty="0">
              <a:solidFill>
                <a:srgbClr val="404040"/>
              </a:solidFill>
              <a:latin typeface="Roboto" panose="02000000000000000000" pitchFamily="2" charset="0"/>
              <a:ea typeface="Times New Roman" panose="02020603050405020304" pitchFamily="18" charset="0"/>
              <a:cs typeface="Mangal" panose="02040503050203030202" pitchFamily="18" charset="0"/>
            </a:endParaRPr>
          </a:p>
          <a:p>
            <a:pPr marL="342900" indent="-342900">
              <a:lnSpc>
                <a:spcPct val="107000"/>
              </a:lnSpc>
              <a:spcAft>
                <a:spcPts val="800"/>
              </a:spcAft>
              <a:buFont typeface="Arial" panose="020B0604020202020204" pitchFamily="34" charset="0"/>
              <a:buChar char="•"/>
            </a:pPr>
            <a:r>
              <a:rPr lang="en-US" sz="1800" kern="0" dirty="0">
                <a:solidFill>
                  <a:srgbClr val="404040"/>
                </a:solidFill>
                <a:effectLst/>
                <a:latin typeface="Roboto" panose="02000000000000000000" pitchFamily="2" charset="0"/>
                <a:ea typeface="Calibri" panose="020F0502020204030204" pitchFamily="34" charset="0"/>
                <a:cs typeface="Mangal" panose="02040503050203030202" pitchFamily="18" charset="0"/>
              </a:rPr>
              <a:t>For this cloud </a:t>
            </a:r>
            <a:r>
              <a:rPr lang="en-US" sz="1800" kern="0" dirty="0" err="1">
                <a:solidFill>
                  <a:srgbClr val="404040"/>
                </a:solidFill>
                <a:effectLst/>
                <a:latin typeface="Roboto" panose="02000000000000000000" pitchFamily="2" charset="0"/>
                <a:ea typeface="Calibri" panose="020F0502020204030204" pitchFamily="34" charset="0"/>
                <a:cs typeface="Mangal" panose="02040503050203030202" pitchFamily="18" charset="0"/>
              </a:rPr>
              <a:t>vm</a:t>
            </a:r>
            <a:r>
              <a:rPr lang="en-US" sz="1800" kern="0" dirty="0">
                <a:solidFill>
                  <a:srgbClr val="404040"/>
                </a:solidFill>
                <a:effectLst/>
                <a:latin typeface="Roboto" panose="02000000000000000000" pitchFamily="2" charset="0"/>
                <a:ea typeface="Calibri" panose="020F0502020204030204" pitchFamily="34" charset="0"/>
                <a:cs typeface="Mangal" panose="02040503050203030202" pitchFamily="18" charset="0"/>
              </a:rPr>
              <a:t> public </a:t>
            </a:r>
            <a:r>
              <a:rPr lang="en-US" sz="1800" kern="0" dirty="0" err="1">
                <a:solidFill>
                  <a:srgbClr val="404040"/>
                </a:solidFill>
                <a:effectLst/>
                <a:latin typeface="Roboto" panose="02000000000000000000" pitchFamily="2" charset="0"/>
                <a:ea typeface="Calibri" panose="020F0502020204030204" pitchFamily="34" charset="0"/>
                <a:cs typeface="Mangal" panose="02040503050203030202" pitchFamily="18" charset="0"/>
              </a:rPr>
              <a:t>ip</a:t>
            </a:r>
            <a:r>
              <a:rPr lang="en-US" sz="1800" kern="0" dirty="0">
                <a:solidFill>
                  <a:srgbClr val="404040"/>
                </a:solidFill>
                <a:effectLst/>
                <a:latin typeface="Roboto" panose="02000000000000000000" pitchFamily="2" charset="0"/>
                <a:ea typeface="Calibri" panose="020F0502020204030204" pitchFamily="34" charset="0"/>
                <a:cs typeface="Mangal" panose="02040503050203030202" pitchFamily="18" charset="0"/>
              </a:rPr>
              <a:t>, run this command</a:t>
            </a:r>
          </a:p>
          <a:p>
            <a:pPr marL="606425" lvl="1" indent="-342900">
              <a:lnSpc>
                <a:spcPct val="107000"/>
              </a:lnSpc>
              <a:spcAft>
                <a:spcPts val="800"/>
              </a:spcAft>
            </a:pPr>
            <a:r>
              <a:rPr lang="en-US" sz="1800" kern="0" dirty="0">
                <a:solidFill>
                  <a:srgbClr val="404040"/>
                </a:solidFill>
                <a:effectLst/>
                <a:latin typeface="Roboto" panose="02000000000000000000" pitchFamily="2" charset="0"/>
                <a:ea typeface="Calibri" panose="020F0502020204030204" pitchFamily="34" charset="0"/>
                <a:cs typeface="Mangal" panose="02040503050203030202" pitchFamily="18" charset="0"/>
              </a:rPr>
              <a:t>curl ifconfig.me</a:t>
            </a:r>
          </a:p>
          <a:p>
            <a:pPr marL="606425" lvl="1" indent="-342900">
              <a:lnSpc>
                <a:spcPct val="107000"/>
              </a:lnSpc>
              <a:spcAft>
                <a:spcPts val="800"/>
              </a:spcAft>
            </a:pPr>
            <a:r>
              <a:rPr lang="en-US" sz="1800" kern="0" dirty="0">
                <a:solidFill>
                  <a:srgbClr val="404040"/>
                </a:solidFill>
                <a:latin typeface="Roboto" panose="02000000000000000000" pitchFamily="2" charset="0"/>
                <a:ea typeface="Calibri" panose="020F0502020204030204" pitchFamily="34" charset="0"/>
                <a:cs typeface="Mangal" panose="02040503050203030202" pitchFamily="18" charset="0"/>
              </a:rPr>
              <a:t>Provide the public </a:t>
            </a:r>
            <a:r>
              <a:rPr lang="en-US" sz="1800" kern="0" dirty="0" err="1">
                <a:solidFill>
                  <a:srgbClr val="404040"/>
                </a:solidFill>
                <a:latin typeface="Roboto" panose="02000000000000000000" pitchFamily="2" charset="0"/>
                <a:ea typeface="Calibri" panose="020F0502020204030204" pitchFamily="34" charset="0"/>
                <a:cs typeface="Mangal" panose="02040503050203030202" pitchFamily="18" charset="0"/>
              </a:rPr>
              <a:t>ip</a:t>
            </a:r>
            <a:r>
              <a:rPr lang="en-US" sz="1800" kern="0" dirty="0">
                <a:solidFill>
                  <a:srgbClr val="404040"/>
                </a:solidFill>
                <a:latin typeface="Roboto" panose="02000000000000000000" pitchFamily="2" charset="0"/>
                <a:ea typeface="Calibri" panose="020F0502020204030204" pitchFamily="34" charset="0"/>
                <a:cs typeface="Mangal" panose="02040503050203030202" pitchFamily="18" charset="0"/>
              </a:rPr>
              <a:t> of the </a:t>
            </a:r>
            <a:r>
              <a:rPr lang="en-US" sz="1800" kern="0" dirty="0" err="1">
                <a:solidFill>
                  <a:srgbClr val="404040"/>
                </a:solidFill>
                <a:latin typeface="Roboto" panose="02000000000000000000" pitchFamily="2" charset="0"/>
                <a:ea typeface="Calibri" panose="020F0502020204030204" pitchFamily="34" charset="0"/>
                <a:cs typeface="Mangal" panose="02040503050203030202" pitchFamily="18" charset="0"/>
              </a:rPr>
              <a:t>vm</a:t>
            </a:r>
            <a:r>
              <a:rPr lang="en-US" sz="1800" kern="0" dirty="0">
                <a:solidFill>
                  <a:srgbClr val="404040"/>
                </a:solidFill>
                <a:latin typeface="Roboto" panose="02000000000000000000" pitchFamily="2" charset="0"/>
                <a:ea typeface="Calibri" panose="020F0502020204030204" pitchFamily="34" charset="0"/>
                <a:cs typeface="Mangal" panose="02040503050203030202" pitchFamily="18" charset="0"/>
              </a:rPr>
              <a:t>: https://&lt;public </a:t>
            </a:r>
            <a:r>
              <a:rPr lang="en-US" sz="1800" kern="0" dirty="0" err="1">
                <a:solidFill>
                  <a:srgbClr val="404040"/>
                </a:solidFill>
                <a:latin typeface="Roboto" panose="02000000000000000000" pitchFamily="2" charset="0"/>
                <a:ea typeface="Calibri" panose="020F0502020204030204" pitchFamily="34" charset="0"/>
                <a:cs typeface="Mangal" panose="02040503050203030202" pitchFamily="18" charset="0"/>
              </a:rPr>
              <a:t>ip</a:t>
            </a:r>
            <a:r>
              <a:rPr lang="en-US" sz="1800" kern="0" dirty="0">
                <a:solidFill>
                  <a:srgbClr val="404040"/>
                </a:solidFill>
                <a:latin typeface="Roboto" panose="02000000000000000000" pitchFamily="2" charset="0"/>
                <a:ea typeface="Calibri" panose="020F0502020204030204" pitchFamily="34" charset="0"/>
                <a:cs typeface="Mangal" panose="02040503050203030202" pitchFamily="18" charset="0"/>
              </a:rPr>
              <a:t>&gt;:8080</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endParaRPr lang="hi-IN" dirty="0"/>
          </a:p>
        </p:txBody>
      </p:sp>
      <p:sp>
        <p:nvSpPr>
          <p:cNvPr id="4" name="Slide Number Placeholder 3">
            <a:extLst>
              <a:ext uri="{FF2B5EF4-FFF2-40B4-BE49-F238E27FC236}">
                <a16:creationId xmlns:a16="http://schemas.microsoft.com/office/drawing/2014/main" id="{A6FD9D77-1898-2D51-D997-A86D7F6E3369}"/>
              </a:ext>
            </a:extLst>
          </p:cNvPr>
          <p:cNvSpPr>
            <a:spLocks noGrp="1"/>
          </p:cNvSpPr>
          <p:nvPr>
            <p:ph type="sldNum" sz="quarter" idx="12"/>
          </p:nvPr>
        </p:nvSpPr>
        <p:spPr/>
        <p:txBody>
          <a:bodyPr/>
          <a:lstStyle/>
          <a:p>
            <a:fld id="{525A3C56-E491-49B2-93F3-63532DF516BC}" type="slidenum">
              <a:rPr lang="en-US" smtClean="0"/>
              <a:pPr/>
              <a:t>28</a:t>
            </a:fld>
            <a:endParaRPr lang="en-US" dirty="0"/>
          </a:p>
        </p:txBody>
      </p:sp>
    </p:spTree>
    <p:extLst>
      <p:ext uri="{BB962C8B-B14F-4D97-AF65-F5344CB8AC3E}">
        <p14:creationId xmlns:p14="http://schemas.microsoft.com/office/powerpoint/2010/main" val="529204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D6AF-072E-DF67-1EBC-133B70B83BB1}"/>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B6DEC5A7-F4ED-F3AA-5BD5-0E8393AD77CD}"/>
              </a:ext>
            </a:extLst>
          </p:cNvPr>
          <p:cNvPicPr>
            <a:picLocks noGrp="1" noChangeAspect="1"/>
          </p:cNvPicPr>
          <p:nvPr>
            <p:ph sz="quarter" idx="17"/>
          </p:nvPr>
        </p:nvPicPr>
        <p:blipFill>
          <a:blip r:embed="rId2"/>
          <a:stretch>
            <a:fillRect/>
          </a:stretch>
        </p:blipFill>
        <p:spPr>
          <a:xfrm>
            <a:off x="728871" y="1106489"/>
            <a:ext cx="6710880" cy="4540607"/>
          </a:xfrm>
          <a:prstGeom prst="rect">
            <a:avLst/>
          </a:prstGeom>
        </p:spPr>
      </p:pic>
      <p:sp>
        <p:nvSpPr>
          <p:cNvPr id="4" name="Slide Number Placeholder 3">
            <a:extLst>
              <a:ext uri="{FF2B5EF4-FFF2-40B4-BE49-F238E27FC236}">
                <a16:creationId xmlns:a16="http://schemas.microsoft.com/office/drawing/2014/main" id="{B817D5A5-969E-5E05-6AE6-180D8B8ACFF0}"/>
              </a:ext>
            </a:extLst>
          </p:cNvPr>
          <p:cNvSpPr>
            <a:spLocks noGrp="1"/>
          </p:cNvSpPr>
          <p:nvPr>
            <p:ph type="sldNum" sz="quarter" idx="12"/>
          </p:nvPr>
        </p:nvSpPr>
        <p:spPr/>
        <p:txBody>
          <a:bodyPr/>
          <a:lstStyle/>
          <a:p>
            <a:fld id="{525A3C56-E491-49B2-93F3-63532DF516BC}" type="slidenum">
              <a:rPr lang="en-US" smtClean="0"/>
              <a:pPr/>
              <a:t>29</a:t>
            </a:fld>
            <a:endParaRPr lang="en-US" dirty="0"/>
          </a:p>
        </p:txBody>
      </p:sp>
    </p:spTree>
    <p:extLst>
      <p:ext uri="{BB962C8B-B14F-4D97-AF65-F5344CB8AC3E}">
        <p14:creationId xmlns:p14="http://schemas.microsoft.com/office/powerpoint/2010/main" val="320121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Training Agenda Day wise</a:t>
            </a:r>
            <a:endParaRPr lang="en-IN" dirty="0"/>
          </a:p>
        </p:txBody>
      </p:sp>
      <p:sp>
        <p:nvSpPr>
          <p:cNvPr id="6" name="Content Placeholder 5"/>
          <p:cNvSpPr>
            <a:spLocks noGrp="1"/>
          </p:cNvSpPr>
          <p:nvPr>
            <p:ph sz="quarter" idx="17"/>
          </p:nvPr>
        </p:nvSpPr>
        <p:spPr>
          <a:xfrm>
            <a:off x="447675" y="1366418"/>
            <a:ext cx="8250237" cy="4889742"/>
          </a:xfrm>
        </p:spPr>
        <p:txBody>
          <a:bodyPr/>
          <a:lstStyle/>
          <a:p>
            <a:r>
              <a:rPr lang="en-US" dirty="0"/>
              <a:t>Day – 1</a:t>
            </a:r>
          </a:p>
          <a:p>
            <a:pPr marL="342900" indent="-342900">
              <a:buFont typeface="Arial" panose="020B0604020202020204" pitchFamily="34" charset="0"/>
              <a:buChar char="•"/>
            </a:pPr>
            <a:r>
              <a:rPr lang="en-US" dirty="0"/>
              <a:t>Jenkins Overview</a:t>
            </a:r>
          </a:p>
          <a:p>
            <a:pPr marL="342900" indent="-342900">
              <a:buFont typeface="Arial" panose="020B0604020202020204" pitchFamily="34" charset="0"/>
              <a:buChar char="•"/>
            </a:pPr>
            <a:r>
              <a:rPr lang="en-US" dirty="0"/>
              <a:t>Architecture</a:t>
            </a:r>
          </a:p>
          <a:p>
            <a:pPr marL="342900" indent="-342900">
              <a:buFont typeface="Arial" panose="020B0604020202020204" pitchFamily="34" charset="0"/>
              <a:buChar char="•"/>
            </a:pPr>
            <a:r>
              <a:rPr lang="en-US" dirty="0"/>
              <a:t>Jenkins setup</a:t>
            </a:r>
          </a:p>
          <a:p>
            <a:pPr marL="342900" indent="-342900">
              <a:buFont typeface="Arial" panose="020B0604020202020204" pitchFamily="34" charset="0"/>
              <a:buChar char="•"/>
            </a:pPr>
            <a:r>
              <a:rPr lang="en-US" dirty="0"/>
              <a:t>Master and Agent node explanation</a:t>
            </a:r>
          </a:p>
          <a:p>
            <a:pPr marL="342900" indent="-342900">
              <a:buFont typeface="Arial" panose="020B0604020202020204" pitchFamily="34" charset="0"/>
              <a:buChar char="•"/>
            </a:pPr>
            <a:r>
              <a:rPr lang="en-US" dirty="0"/>
              <a:t>Jenkins dashboard option</a:t>
            </a:r>
          </a:p>
          <a:p>
            <a:pPr marL="342900" indent="-342900">
              <a:buFont typeface="Arial" panose="020B0604020202020204" pitchFamily="34" charset="0"/>
              <a:buChar char="•"/>
            </a:pPr>
            <a:r>
              <a:rPr lang="en-US" dirty="0"/>
              <a:t>Plugins overview</a:t>
            </a:r>
          </a:p>
          <a:p>
            <a:pPr marL="342900" indent="-342900">
              <a:buFont typeface="Arial" panose="020B0604020202020204" pitchFamily="34" charset="0"/>
              <a:buChar char="•"/>
            </a:pPr>
            <a:r>
              <a:rPr lang="en-US" dirty="0"/>
              <a:t>Write freestyle project</a:t>
            </a:r>
          </a:p>
          <a:p>
            <a:pPr marL="342900" indent="-342900">
              <a:buFont typeface="Arial" panose="020B0604020202020204" pitchFamily="34" charset="0"/>
              <a:buChar char="•"/>
            </a:pPr>
            <a:r>
              <a:rPr lang="en-US" dirty="0"/>
              <a:t>Git overview </a:t>
            </a:r>
          </a:p>
          <a:p>
            <a:pPr marL="342900" indent="-342900">
              <a:buFont typeface="Arial" panose="020B0604020202020204" pitchFamily="34" charset="0"/>
              <a:buChar char="•"/>
            </a:pPr>
            <a:r>
              <a:rPr lang="en-US" dirty="0"/>
              <a:t>Basic git commands</a:t>
            </a:r>
          </a:p>
          <a:p>
            <a:pPr marL="342900" indent="-342900">
              <a:buFont typeface="Arial" panose="020B0604020202020204" pitchFamily="34" charset="0"/>
              <a:buChar char="•"/>
            </a:pPr>
            <a:r>
              <a:rPr lang="en-US" dirty="0"/>
              <a:t>Git </a:t>
            </a:r>
          </a:p>
          <a:p>
            <a:r>
              <a:rPr lang="en-US" dirty="0"/>
              <a:t>Day – 2 </a:t>
            </a:r>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3</a:t>
            </a:fld>
            <a:endParaRPr lang="en-US" dirty="0"/>
          </a:p>
        </p:txBody>
      </p:sp>
    </p:spTree>
    <p:extLst>
      <p:ext uri="{BB962C8B-B14F-4D97-AF65-F5344CB8AC3E}">
        <p14:creationId xmlns:p14="http://schemas.microsoft.com/office/powerpoint/2010/main" val="2809020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4456-6A39-5FD8-0B0E-91979318FCFE}"/>
              </a:ext>
            </a:extLst>
          </p:cNvPr>
          <p:cNvSpPr>
            <a:spLocks noGrp="1"/>
          </p:cNvSpPr>
          <p:nvPr>
            <p:ph type="title"/>
          </p:nvPr>
        </p:nvSpPr>
        <p:spPr/>
        <p:txBody>
          <a:bodyPr/>
          <a:lstStyle/>
          <a:p>
            <a:r>
              <a:rPr lang="en-US" dirty="0"/>
              <a:t>Jenkins Jobs</a:t>
            </a:r>
            <a:endParaRPr lang="hi-IN" dirty="0"/>
          </a:p>
        </p:txBody>
      </p:sp>
      <p:sp>
        <p:nvSpPr>
          <p:cNvPr id="3" name="Content Placeholder 2">
            <a:extLst>
              <a:ext uri="{FF2B5EF4-FFF2-40B4-BE49-F238E27FC236}">
                <a16:creationId xmlns:a16="http://schemas.microsoft.com/office/drawing/2014/main" id="{AE938A3D-523F-60AF-70C5-C60A001F3E47}"/>
              </a:ext>
            </a:extLst>
          </p:cNvPr>
          <p:cNvSpPr>
            <a:spLocks noGrp="1"/>
          </p:cNvSpPr>
          <p:nvPr>
            <p:ph sz="quarter" idx="17"/>
          </p:nvPr>
        </p:nvSpPr>
        <p:spPr/>
        <p:txBody>
          <a:bodyPr/>
          <a:lstStyle/>
          <a:p>
            <a:pPr marL="342900" indent="-342900">
              <a:buFont typeface="Arial" panose="020B0604020202020204" pitchFamily="34" charset="0"/>
              <a:buChar char="•"/>
            </a:pPr>
            <a:r>
              <a:rPr lang="en-US" dirty="0"/>
              <a:t>Jenkins jobs are a way to automate tasks and processes using the Jenkins automation server. A job is a specific task or set of tasks that Jenkins can execute automatically or on a schedule.</a:t>
            </a:r>
          </a:p>
          <a:p>
            <a:pPr marL="606425" lvl="1" indent="-342900"/>
            <a:r>
              <a:rPr lang="en-US" dirty="0"/>
              <a:t>Freestyle jobs: These are the most basic type of job in Jenkins. They allow you to specify a set of build steps that Jenkins will execute when the job is triggered. You can also configure parameters, triggers, and post-build actions.</a:t>
            </a:r>
          </a:p>
          <a:p>
            <a:pPr marL="606425" lvl="1" indent="-342900"/>
            <a:r>
              <a:rPr lang="en-US" dirty="0"/>
              <a:t>Pipeline jobs: Pipeline jobs allow you to define your entire build process as a series of stages, each of which can contain multiple steps. You can define your pipeline using a </a:t>
            </a:r>
            <a:r>
              <a:rPr lang="en-US" dirty="0" err="1"/>
              <a:t>Jenkinsfile</a:t>
            </a:r>
            <a:r>
              <a:rPr lang="en-US" dirty="0"/>
              <a:t>, which is a script that describes the stages and steps of your build process. Pipeline jobs are more powerful than freestyle jobs and provide better visibility into the entire build process.</a:t>
            </a:r>
            <a:endParaRPr lang="hi-IN" dirty="0"/>
          </a:p>
        </p:txBody>
      </p:sp>
      <p:sp>
        <p:nvSpPr>
          <p:cNvPr id="4" name="Slide Number Placeholder 3">
            <a:extLst>
              <a:ext uri="{FF2B5EF4-FFF2-40B4-BE49-F238E27FC236}">
                <a16:creationId xmlns:a16="http://schemas.microsoft.com/office/drawing/2014/main" id="{35C77D32-0849-1602-8C50-34353FCBD965}"/>
              </a:ext>
            </a:extLst>
          </p:cNvPr>
          <p:cNvSpPr>
            <a:spLocks noGrp="1"/>
          </p:cNvSpPr>
          <p:nvPr>
            <p:ph type="sldNum" sz="quarter" idx="12"/>
          </p:nvPr>
        </p:nvSpPr>
        <p:spPr/>
        <p:txBody>
          <a:bodyPr/>
          <a:lstStyle/>
          <a:p>
            <a:fld id="{525A3C56-E491-49B2-93F3-63532DF516BC}" type="slidenum">
              <a:rPr lang="en-US" smtClean="0"/>
              <a:pPr/>
              <a:t>30</a:t>
            </a:fld>
            <a:endParaRPr lang="en-US" dirty="0"/>
          </a:p>
        </p:txBody>
      </p:sp>
    </p:spTree>
    <p:extLst>
      <p:ext uri="{BB962C8B-B14F-4D97-AF65-F5344CB8AC3E}">
        <p14:creationId xmlns:p14="http://schemas.microsoft.com/office/powerpoint/2010/main" val="3343179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82D2-F5F7-82FC-D86D-8E9064494BDC}"/>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EAB8EE38-89FF-7ACD-5641-8F783DF7998E}"/>
              </a:ext>
            </a:extLst>
          </p:cNvPr>
          <p:cNvSpPr>
            <a:spLocks noGrp="1"/>
          </p:cNvSpPr>
          <p:nvPr>
            <p:ph sz="quarter" idx="17"/>
          </p:nvPr>
        </p:nvSpPr>
        <p:spPr/>
        <p:txBody>
          <a:bodyPr/>
          <a:lstStyle/>
          <a:p>
            <a:pPr marL="342900" indent="-342900">
              <a:buFont typeface="Arial" panose="020B0604020202020204" pitchFamily="34" charset="0"/>
              <a:buChar char="•"/>
            </a:pPr>
            <a:r>
              <a:rPr lang="en-US" dirty="0"/>
              <a:t>Multi-configuration jobs: Multi-configuration jobs allow you to run the same build process on multiple platforms or environments. You can define multiple configurations and specify different parameters or build steps for each configuration.</a:t>
            </a:r>
          </a:p>
          <a:p>
            <a:pPr marL="342900" indent="-342900">
              <a:buFont typeface="Arial" panose="020B0604020202020204" pitchFamily="34" charset="0"/>
              <a:buChar char="•"/>
            </a:pPr>
            <a:r>
              <a:rPr lang="en-US" dirty="0"/>
              <a:t>Maven jobs: Maven jobs are designed specifically for building Maven projects. They allow you to specify a Maven POM file, which contains the build configuration for your project. Jenkins will automatically download the required dependencies and build your project according to the configuration in the POM file.</a:t>
            </a:r>
          </a:p>
          <a:p>
            <a:pPr marL="342900" indent="-342900">
              <a:buFont typeface="Arial" panose="020B0604020202020204" pitchFamily="34" charset="0"/>
              <a:buChar char="•"/>
            </a:pPr>
            <a:r>
              <a:rPr lang="en-US" dirty="0"/>
              <a:t>External jobs: External jobs allow you to integrate with other build systems or tools, such as Gradle or Ant. You can define the build steps using a script or configuration file, and Jenkins will execute the steps as an external process.</a:t>
            </a:r>
            <a:endParaRPr lang="hi-IN" dirty="0"/>
          </a:p>
        </p:txBody>
      </p:sp>
      <p:sp>
        <p:nvSpPr>
          <p:cNvPr id="4" name="Slide Number Placeholder 3">
            <a:extLst>
              <a:ext uri="{FF2B5EF4-FFF2-40B4-BE49-F238E27FC236}">
                <a16:creationId xmlns:a16="http://schemas.microsoft.com/office/drawing/2014/main" id="{05BBA694-5234-C834-4BD3-70A7A8EE4A49}"/>
              </a:ext>
            </a:extLst>
          </p:cNvPr>
          <p:cNvSpPr>
            <a:spLocks noGrp="1"/>
          </p:cNvSpPr>
          <p:nvPr>
            <p:ph type="sldNum" sz="quarter" idx="12"/>
          </p:nvPr>
        </p:nvSpPr>
        <p:spPr/>
        <p:txBody>
          <a:bodyPr/>
          <a:lstStyle/>
          <a:p>
            <a:fld id="{525A3C56-E491-49B2-93F3-63532DF516BC}" type="slidenum">
              <a:rPr lang="en-US" smtClean="0"/>
              <a:pPr/>
              <a:t>31</a:t>
            </a:fld>
            <a:endParaRPr lang="en-US" dirty="0"/>
          </a:p>
        </p:txBody>
      </p:sp>
    </p:spTree>
    <p:extLst>
      <p:ext uri="{BB962C8B-B14F-4D97-AF65-F5344CB8AC3E}">
        <p14:creationId xmlns:p14="http://schemas.microsoft.com/office/powerpoint/2010/main" val="22694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190C-8880-304A-6833-2BB493E9DC65}"/>
              </a:ext>
            </a:extLst>
          </p:cNvPr>
          <p:cNvSpPr>
            <a:spLocks noGrp="1"/>
          </p:cNvSpPr>
          <p:nvPr>
            <p:ph type="title"/>
          </p:nvPr>
        </p:nvSpPr>
        <p:spPr/>
        <p:txBody>
          <a:bodyPr/>
          <a:lstStyle/>
          <a:p>
            <a:r>
              <a:rPr lang="en-US" dirty="0"/>
              <a:t>Creating first Jenkins freestyle job</a:t>
            </a:r>
            <a:endParaRPr lang="hi-IN" dirty="0"/>
          </a:p>
        </p:txBody>
      </p:sp>
      <p:sp>
        <p:nvSpPr>
          <p:cNvPr id="3" name="Content Placeholder 2">
            <a:extLst>
              <a:ext uri="{FF2B5EF4-FFF2-40B4-BE49-F238E27FC236}">
                <a16:creationId xmlns:a16="http://schemas.microsoft.com/office/drawing/2014/main" id="{34F565B1-9EF2-F379-B709-2ADA52F7BDB6}"/>
              </a:ext>
            </a:extLst>
          </p:cNvPr>
          <p:cNvSpPr>
            <a:spLocks noGrp="1"/>
          </p:cNvSpPr>
          <p:nvPr>
            <p:ph sz="quarter" idx="17"/>
          </p:nvPr>
        </p:nvSpPr>
        <p:spPr/>
        <p:txBody>
          <a:bodyPr/>
          <a:lstStyle/>
          <a:p>
            <a:pPr marL="342900" indent="-342900">
              <a:buFont typeface="Arial" panose="020B0604020202020204" pitchFamily="34" charset="0"/>
              <a:buChar char="•"/>
            </a:pPr>
            <a:r>
              <a:rPr lang="en-US" dirty="0"/>
              <a:t>From the Jenkins Dashboard, click on the New Item link present on the left side. This is the link to create a new Jenkins job.</a:t>
            </a:r>
            <a:endParaRPr lang="hi-IN" dirty="0"/>
          </a:p>
        </p:txBody>
      </p:sp>
      <p:sp>
        <p:nvSpPr>
          <p:cNvPr id="4" name="Slide Number Placeholder 3">
            <a:extLst>
              <a:ext uri="{FF2B5EF4-FFF2-40B4-BE49-F238E27FC236}">
                <a16:creationId xmlns:a16="http://schemas.microsoft.com/office/drawing/2014/main" id="{45CDFC35-2B24-9957-0393-C8AD9ADC978F}"/>
              </a:ext>
            </a:extLst>
          </p:cNvPr>
          <p:cNvSpPr>
            <a:spLocks noGrp="1"/>
          </p:cNvSpPr>
          <p:nvPr>
            <p:ph type="sldNum" sz="quarter" idx="12"/>
          </p:nvPr>
        </p:nvSpPr>
        <p:spPr/>
        <p:txBody>
          <a:bodyPr/>
          <a:lstStyle/>
          <a:p>
            <a:fld id="{525A3C56-E491-49B2-93F3-63532DF516BC}" type="slidenum">
              <a:rPr lang="en-US" smtClean="0"/>
              <a:pPr/>
              <a:t>32</a:t>
            </a:fld>
            <a:endParaRPr lang="en-US" dirty="0"/>
          </a:p>
        </p:txBody>
      </p:sp>
      <p:pic>
        <p:nvPicPr>
          <p:cNvPr id="6" name="Picture 5">
            <a:extLst>
              <a:ext uri="{FF2B5EF4-FFF2-40B4-BE49-F238E27FC236}">
                <a16:creationId xmlns:a16="http://schemas.microsoft.com/office/drawing/2014/main" id="{620F12AA-9399-6B2E-455B-38CD5C2F9412}"/>
              </a:ext>
            </a:extLst>
          </p:cNvPr>
          <p:cNvPicPr>
            <a:picLocks noChangeAspect="1"/>
          </p:cNvPicPr>
          <p:nvPr/>
        </p:nvPicPr>
        <p:blipFill>
          <a:blip r:embed="rId2"/>
          <a:stretch>
            <a:fillRect/>
          </a:stretch>
        </p:blipFill>
        <p:spPr>
          <a:xfrm>
            <a:off x="1601495" y="2150580"/>
            <a:ext cx="5779965" cy="3829050"/>
          </a:xfrm>
          <a:prstGeom prst="rect">
            <a:avLst/>
          </a:prstGeom>
        </p:spPr>
      </p:pic>
    </p:spTree>
    <p:extLst>
      <p:ext uri="{BB962C8B-B14F-4D97-AF65-F5344CB8AC3E}">
        <p14:creationId xmlns:p14="http://schemas.microsoft.com/office/powerpoint/2010/main" val="339089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3610-170D-69F5-779B-68DFB0763799}"/>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534EC339-9900-7A7C-70E6-9024B461B734}"/>
              </a:ext>
            </a:extLst>
          </p:cNvPr>
          <p:cNvSpPr>
            <a:spLocks noGrp="1"/>
          </p:cNvSpPr>
          <p:nvPr>
            <p:ph sz="quarter" idx="17"/>
          </p:nvPr>
        </p:nvSpPr>
        <p:spPr/>
        <p:txBody>
          <a:bodyPr/>
          <a:lstStyle/>
          <a:p>
            <a:pPr marL="342900" indent="-342900">
              <a:buFont typeface="Arial" panose="020B0604020202020204" pitchFamily="34" charset="0"/>
              <a:buChar char="•"/>
            </a:pPr>
            <a:r>
              <a:rPr lang="en-US" dirty="0"/>
              <a:t>Name your Jenkins job </a:t>
            </a:r>
            <a:r>
              <a:rPr lang="en-US" dirty="0" err="1"/>
              <a:t>Cleaning_Temp_Directory</a:t>
            </a:r>
            <a:r>
              <a:rPr lang="en-US" dirty="0"/>
              <a:t> in the Item name field. </a:t>
            </a:r>
          </a:p>
          <a:p>
            <a:pPr marL="342900" indent="-342900">
              <a:buFont typeface="Arial" panose="020B0604020202020204" pitchFamily="34" charset="0"/>
              <a:buChar char="•"/>
            </a:pPr>
            <a:r>
              <a:rPr lang="en-US" dirty="0"/>
              <a:t>Select the Freestyle project option that is present right below the Item name field. </a:t>
            </a:r>
          </a:p>
          <a:p>
            <a:pPr marL="342900" indent="-342900">
              <a:buFont typeface="Arial" panose="020B0604020202020204" pitchFamily="34" charset="0"/>
              <a:buChar char="•"/>
            </a:pPr>
            <a:r>
              <a:rPr lang="en-US" dirty="0"/>
              <a:t>Click on the OK button to create the Jenkins job</a:t>
            </a:r>
          </a:p>
          <a:p>
            <a:pPr marL="342900" indent="-342900">
              <a:buFont typeface="Arial" panose="020B0604020202020204" pitchFamily="34" charset="0"/>
              <a:buChar char="•"/>
            </a:pPr>
            <a:r>
              <a:rPr lang="en-US" dirty="0"/>
              <a:t>You will be automatically redirected to the page where you can configure your Jenkins job</a:t>
            </a:r>
          </a:p>
          <a:p>
            <a:pPr marL="342900" indent="-342900">
              <a:buFont typeface="Arial" panose="020B0604020202020204" pitchFamily="34" charset="0"/>
              <a:buChar char="•"/>
            </a:pPr>
            <a:r>
              <a:rPr lang="en-US" dirty="0"/>
              <a:t>Below that, we have the option to add some description about our Jenkins job. I added one for our Jenkins job</a:t>
            </a:r>
            <a:endParaRPr lang="hi-IN" dirty="0"/>
          </a:p>
        </p:txBody>
      </p:sp>
      <p:sp>
        <p:nvSpPr>
          <p:cNvPr id="4" name="Slide Number Placeholder 3">
            <a:extLst>
              <a:ext uri="{FF2B5EF4-FFF2-40B4-BE49-F238E27FC236}">
                <a16:creationId xmlns:a16="http://schemas.microsoft.com/office/drawing/2014/main" id="{35981C02-7C26-D334-237D-38C4069F4DE4}"/>
              </a:ext>
            </a:extLst>
          </p:cNvPr>
          <p:cNvSpPr>
            <a:spLocks noGrp="1"/>
          </p:cNvSpPr>
          <p:nvPr>
            <p:ph type="sldNum" sz="quarter" idx="12"/>
          </p:nvPr>
        </p:nvSpPr>
        <p:spPr/>
        <p:txBody>
          <a:bodyPr/>
          <a:lstStyle/>
          <a:p>
            <a:fld id="{525A3C56-E491-49B2-93F3-63532DF516BC}" type="slidenum">
              <a:rPr lang="en-US" smtClean="0"/>
              <a:pPr/>
              <a:t>33</a:t>
            </a:fld>
            <a:endParaRPr lang="en-US" dirty="0"/>
          </a:p>
        </p:txBody>
      </p:sp>
      <p:pic>
        <p:nvPicPr>
          <p:cNvPr id="6" name="Picture 5">
            <a:extLst>
              <a:ext uri="{FF2B5EF4-FFF2-40B4-BE49-F238E27FC236}">
                <a16:creationId xmlns:a16="http://schemas.microsoft.com/office/drawing/2014/main" id="{85F78A31-2289-914A-33BE-E33BC636D2F6}"/>
              </a:ext>
            </a:extLst>
          </p:cNvPr>
          <p:cNvPicPr>
            <a:picLocks noChangeAspect="1"/>
          </p:cNvPicPr>
          <p:nvPr/>
        </p:nvPicPr>
        <p:blipFill>
          <a:blip r:embed="rId2"/>
          <a:stretch>
            <a:fillRect/>
          </a:stretch>
        </p:blipFill>
        <p:spPr>
          <a:xfrm>
            <a:off x="1606619" y="4705845"/>
            <a:ext cx="5880859" cy="1085850"/>
          </a:xfrm>
          <a:prstGeom prst="rect">
            <a:avLst/>
          </a:prstGeom>
        </p:spPr>
      </p:pic>
      <p:pic>
        <p:nvPicPr>
          <p:cNvPr id="7" name="Picture 6">
            <a:extLst>
              <a:ext uri="{FF2B5EF4-FFF2-40B4-BE49-F238E27FC236}">
                <a16:creationId xmlns:a16="http://schemas.microsoft.com/office/drawing/2014/main" id="{8A4DC5A0-5F24-E1E2-B908-4C543290A1BF}"/>
              </a:ext>
            </a:extLst>
          </p:cNvPr>
          <p:cNvPicPr>
            <a:picLocks noChangeAspect="1"/>
          </p:cNvPicPr>
          <p:nvPr/>
        </p:nvPicPr>
        <p:blipFill>
          <a:blip r:embed="rId2"/>
          <a:stretch>
            <a:fillRect/>
          </a:stretch>
        </p:blipFill>
        <p:spPr>
          <a:xfrm>
            <a:off x="1759019" y="4858245"/>
            <a:ext cx="5880859" cy="1085850"/>
          </a:xfrm>
          <a:prstGeom prst="rect">
            <a:avLst/>
          </a:prstGeom>
        </p:spPr>
      </p:pic>
    </p:spTree>
    <p:extLst>
      <p:ext uri="{BB962C8B-B14F-4D97-AF65-F5344CB8AC3E}">
        <p14:creationId xmlns:p14="http://schemas.microsoft.com/office/powerpoint/2010/main" val="1333582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A88E-6E69-371F-D1DD-B61033CBAD7D}"/>
              </a:ext>
            </a:extLst>
          </p:cNvPr>
          <p:cNvSpPr>
            <a:spLocks noGrp="1"/>
          </p:cNvSpPr>
          <p:nvPr>
            <p:ph type="title"/>
          </p:nvPr>
        </p:nvSpPr>
        <p:spPr/>
        <p:txBody>
          <a:bodyPr/>
          <a:lstStyle/>
          <a:p>
            <a:r>
              <a:rPr lang="en-US" dirty="0"/>
              <a:t>Manage Jenkins</a:t>
            </a:r>
            <a:endParaRPr lang="hi-IN" dirty="0"/>
          </a:p>
        </p:txBody>
      </p:sp>
      <p:sp>
        <p:nvSpPr>
          <p:cNvPr id="3" name="Content Placeholder 2">
            <a:extLst>
              <a:ext uri="{FF2B5EF4-FFF2-40B4-BE49-F238E27FC236}">
                <a16:creationId xmlns:a16="http://schemas.microsoft.com/office/drawing/2014/main" id="{5E4E7C24-ADF8-F82F-1B41-D64BB7A6E070}"/>
              </a:ext>
            </a:extLst>
          </p:cNvPr>
          <p:cNvSpPr>
            <a:spLocks noGrp="1"/>
          </p:cNvSpPr>
          <p:nvPr>
            <p:ph sz="quarter" idx="17"/>
          </p:nvPr>
        </p:nvSpPr>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Manage Jenkins is a section in the Jenkins web interface that provides access to various administrative tasks and configuration options. Here are some of the key features of the Manage Jenkins section:</a:t>
            </a:r>
          </a:p>
          <a:p>
            <a:pPr marL="606425" lvl="1" indent="-342900"/>
            <a:r>
              <a:rPr lang="en-US" b="0" i="0" dirty="0">
                <a:solidFill>
                  <a:srgbClr val="374151"/>
                </a:solidFill>
                <a:effectLst/>
                <a:latin typeface="Söhne"/>
              </a:rPr>
              <a:t>Global configuration: The Global Configuration page allows you to configure Jenkins settings that apply to the entire installation, such as security settings, email notifications, and plugin management.</a:t>
            </a:r>
          </a:p>
          <a:p>
            <a:pPr lvl="2"/>
            <a:r>
              <a:rPr lang="en-US" b="0" i="0" dirty="0">
                <a:solidFill>
                  <a:srgbClr val="374151"/>
                </a:solidFill>
                <a:effectLst/>
                <a:latin typeface="Söhne"/>
              </a:rPr>
              <a:t>User management: The User Management page allows you to manage Jenkins user accounts and permissions. You can create new user accounts, modify existing accounts, and assign permissions to specific users or groups.</a:t>
            </a:r>
          </a:p>
          <a:p>
            <a:pPr lvl="2"/>
            <a:r>
              <a:rPr lang="en-US" b="0" i="0" dirty="0">
                <a:solidFill>
                  <a:srgbClr val="374151"/>
                </a:solidFill>
                <a:effectLst/>
                <a:latin typeface="Söhne"/>
              </a:rPr>
              <a:t>Plugin management: The Plugin Manager page allows you to install, update, and remove Jenkins plugins. Jenkins has a vast library of plugins that can extend its functionality and integrate with other tools and systems.</a:t>
            </a:r>
          </a:p>
          <a:p>
            <a:pPr marL="606425" lvl="1" indent="-342900"/>
            <a:endParaRPr lang="hi-IN" dirty="0"/>
          </a:p>
        </p:txBody>
      </p:sp>
      <p:sp>
        <p:nvSpPr>
          <p:cNvPr id="4" name="Slide Number Placeholder 3">
            <a:extLst>
              <a:ext uri="{FF2B5EF4-FFF2-40B4-BE49-F238E27FC236}">
                <a16:creationId xmlns:a16="http://schemas.microsoft.com/office/drawing/2014/main" id="{D93157D4-7716-41DF-C464-8ADD4F81D477}"/>
              </a:ext>
            </a:extLst>
          </p:cNvPr>
          <p:cNvSpPr>
            <a:spLocks noGrp="1"/>
          </p:cNvSpPr>
          <p:nvPr>
            <p:ph type="sldNum" sz="quarter" idx="12"/>
          </p:nvPr>
        </p:nvSpPr>
        <p:spPr/>
        <p:txBody>
          <a:bodyPr/>
          <a:lstStyle/>
          <a:p>
            <a:fld id="{525A3C56-E491-49B2-93F3-63532DF516BC}" type="slidenum">
              <a:rPr lang="en-US" smtClean="0"/>
              <a:pPr/>
              <a:t>34</a:t>
            </a:fld>
            <a:endParaRPr lang="en-US" dirty="0"/>
          </a:p>
        </p:txBody>
      </p:sp>
    </p:spTree>
    <p:extLst>
      <p:ext uri="{BB962C8B-B14F-4D97-AF65-F5344CB8AC3E}">
        <p14:creationId xmlns:p14="http://schemas.microsoft.com/office/powerpoint/2010/main" val="758630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5C3E3-BCD5-8A04-E008-14EE6DD6064C}"/>
              </a:ext>
            </a:extLst>
          </p:cNvPr>
          <p:cNvSpPr>
            <a:spLocks noGrp="1"/>
          </p:cNvSpPr>
          <p:nvPr>
            <p:ph type="title"/>
          </p:nvPr>
        </p:nvSpPr>
        <p:spPr/>
        <p:txBody>
          <a:bodyPr/>
          <a:lstStyle/>
          <a:p>
            <a:r>
              <a:rPr lang="en-US" dirty="0"/>
              <a:t>..</a:t>
            </a:r>
            <a:endParaRPr lang="hi-IN" dirty="0"/>
          </a:p>
        </p:txBody>
      </p:sp>
      <p:sp>
        <p:nvSpPr>
          <p:cNvPr id="3" name="Content Placeholder 2">
            <a:extLst>
              <a:ext uri="{FF2B5EF4-FFF2-40B4-BE49-F238E27FC236}">
                <a16:creationId xmlns:a16="http://schemas.microsoft.com/office/drawing/2014/main" id="{A4C913B9-AD86-C66C-4348-9D48C764AB80}"/>
              </a:ext>
            </a:extLst>
          </p:cNvPr>
          <p:cNvSpPr>
            <a:spLocks noGrp="1"/>
          </p:cNvSpPr>
          <p:nvPr>
            <p:ph sz="quarter" idx="17"/>
          </p:nvPr>
        </p:nvSpPr>
        <p:spPr/>
        <p:txBody>
          <a:bodyPr>
            <a:normAutofit fontScale="92500" lnSpcReduction="10000"/>
          </a:bodyPr>
          <a:lstStyle/>
          <a:p>
            <a:pPr marL="606425" lvl="1" indent="-342900"/>
            <a:r>
              <a:rPr lang="en-US" dirty="0"/>
              <a:t>System information: The System Information page provides detailed information about the Jenkins installation, including system properties, environment variables, and installed plugins.</a:t>
            </a:r>
          </a:p>
          <a:p>
            <a:pPr marL="606425" lvl="1" indent="-342900"/>
            <a:endParaRPr lang="en-US" dirty="0"/>
          </a:p>
          <a:p>
            <a:pPr marL="606425" lvl="1" indent="-342900"/>
            <a:r>
              <a:rPr lang="en-US" dirty="0"/>
              <a:t>Script Console: The Script Console allows you to run Groovy scripts directly on the Jenkins server. This can be useful for performing administrative tasks, troubleshooting issues, or automating tasks.</a:t>
            </a:r>
          </a:p>
          <a:p>
            <a:pPr marL="606425" lvl="1" indent="-342900"/>
            <a:endParaRPr lang="en-US" dirty="0"/>
          </a:p>
          <a:p>
            <a:pPr marL="606425" lvl="1" indent="-342900"/>
            <a:r>
              <a:rPr lang="en-US" dirty="0"/>
              <a:t>Manage Nodes: The Manage Nodes page allows you to manage the nodes or agents that Jenkins uses to execute build jobs. You can add new nodes, remove existing nodes, and configure node-specific settings.</a:t>
            </a:r>
          </a:p>
          <a:p>
            <a:pPr marL="606425" lvl="1" indent="-342900"/>
            <a:endParaRPr lang="en-US" dirty="0"/>
          </a:p>
          <a:p>
            <a:pPr marL="606425" lvl="1" indent="-342900"/>
            <a:r>
              <a:rPr lang="en-US" dirty="0"/>
              <a:t>Manage Credentials: The Manage Credentials page allows you to manage credentials that are used by Jenkins, such as passwords and SSH keys. You can create new credentials, modify existing credentials, and manage credential domains.</a:t>
            </a:r>
            <a:endParaRPr lang="hi-IN" dirty="0"/>
          </a:p>
        </p:txBody>
      </p:sp>
      <p:sp>
        <p:nvSpPr>
          <p:cNvPr id="4" name="Slide Number Placeholder 3">
            <a:extLst>
              <a:ext uri="{FF2B5EF4-FFF2-40B4-BE49-F238E27FC236}">
                <a16:creationId xmlns:a16="http://schemas.microsoft.com/office/drawing/2014/main" id="{31FECB4D-4343-CED1-DA46-05C88E1FB652}"/>
              </a:ext>
            </a:extLst>
          </p:cNvPr>
          <p:cNvSpPr>
            <a:spLocks noGrp="1"/>
          </p:cNvSpPr>
          <p:nvPr>
            <p:ph type="sldNum" sz="quarter" idx="12"/>
          </p:nvPr>
        </p:nvSpPr>
        <p:spPr/>
        <p:txBody>
          <a:bodyPr/>
          <a:lstStyle/>
          <a:p>
            <a:fld id="{525A3C56-E491-49B2-93F3-63532DF516BC}" type="slidenum">
              <a:rPr lang="en-US" smtClean="0"/>
              <a:pPr/>
              <a:t>35</a:t>
            </a:fld>
            <a:endParaRPr lang="en-US" dirty="0"/>
          </a:p>
        </p:txBody>
      </p:sp>
    </p:spTree>
    <p:extLst>
      <p:ext uri="{BB962C8B-B14F-4D97-AF65-F5344CB8AC3E}">
        <p14:creationId xmlns:p14="http://schemas.microsoft.com/office/powerpoint/2010/main" val="4270419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149B-1B39-BAB4-657A-FC8C3F661C8A}"/>
              </a:ext>
            </a:extLst>
          </p:cNvPr>
          <p:cNvSpPr>
            <a:spLocks noGrp="1"/>
          </p:cNvSpPr>
          <p:nvPr>
            <p:ph type="title"/>
          </p:nvPr>
        </p:nvSpPr>
        <p:spPr/>
        <p:txBody>
          <a:bodyPr/>
          <a:lstStyle/>
          <a:p>
            <a:r>
              <a:rPr lang="en-US" dirty="0"/>
              <a:t>What is pipeline?</a:t>
            </a:r>
            <a:endParaRPr lang="hi-IN" dirty="0"/>
          </a:p>
        </p:txBody>
      </p:sp>
      <p:sp>
        <p:nvSpPr>
          <p:cNvPr id="4" name="Slide Number Placeholder 3">
            <a:extLst>
              <a:ext uri="{FF2B5EF4-FFF2-40B4-BE49-F238E27FC236}">
                <a16:creationId xmlns:a16="http://schemas.microsoft.com/office/drawing/2014/main" id="{3B51456A-BF2A-DDB3-7FC0-119CEF2B5CE7}"/>
              </a:ext>
            </a:extLst>
          </p:cNvPr>
          <p:cNvSpPr>
            <a:spLocks noGrp="1"/>
          </p:cNvSpPr>
          <p:nvPr>
            <p:ph type="sldNum" sz="quarter" idx="12"/>
          </p:nvPr>
        </p:nvSpPr>
        <p:spPr/>
        <p:txBody>
          <a:bodyPr/>
          <a:lstStyle/>
          <a:p>
            <a:fld id="{525A3C56-E491-49B2-93F3-63532DF516BC}" type="slidenum">
              <a:rPr lang="en-US" smtClean="0"/>
              <a:pPr/>
              <a:t>36</a:t>
            </a:fld>
            <a:endParaRPr lang="en-US" dirty="0"/>
          </a:p>
        </p:txBody>
      </p:sp>
      <p:pic>
        <p:nvPicPr>
          <p:cNvPr id="5" name="Content Placeholder 4">
            <a:extLst>
              <a:ext uri="{FF2B5EF4-FFF2-40B4-BE49-F238E27FC236}">
                <a16:creationId xmlns:a16="http://schemas.microsoft.com/office/drawing/2014/main" id="{C093119D-879C-0CF9-0DE8-05CB8C049EEC}"/>
              </a:ext>
            </a:extLst>
          </p:cNvPr>
          <p:cNvPicPr>
            <a:picLocks noGrp="1" noChangeAspect="1"/>
          </p:cNvPicPr>
          <p:nvPr>
            <p:ph sz="quarter" idx="17"/>
          </p:nvPr>
        </p:nvPicPr>
        <p:blipFill>
          <a:blip r:embed="rId2"/>
          <a:stretch>
            <a:fillRect/>
          </a:stretch>
        </p:blipFill>
        <p:spPr>
          <a:xfrm>
            <a:off x="940904" y="1524000"/>
            <a:ext cx="6452877" cy="3856037"/>
          </a:xfrm>
        </p:spPr>
      </p:pic>
    </p:spTree>
    <p:extLst>
      <p:ext uri="{BB962C8B-B14F-4D97-AF65-F5344CB8AC3E}">
        <p14:creationId xmlns:p14="http://schemas.microsoft.com/office/powerpoint/2010/main" val="579769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63A6-E404-B868-2467-D15A658286FC}"/>
              </a:ext>
            </a:extLst>
          </p:cNvPr>
          <p:cNvSpPr>
            <a:spLocks noGrp="1"/>
          </p:cNvSpPr>
          <p:nvPr>
            <p:ph type="title"/>
          </p:nvPr>
        </p:nvSpPr>
        <p:spPr/>
        <p:txBody>
          <a:bodyPr/>
          <a:lstStyle/>
          <a:p>
            <a:r>
              <a:rPr lang="en-US" dirty="0"/>
              <a:t>..</a:t>
            </a:r>
            <a:endParaRPr lang="hi-IN" dirty="0"/>
          </a:p>
        </p:txBody>
      </p:sp>
      <p:pic>
        <p:nvPicPr>
          <p:cNvPr id="5" name="Content Placeholder 4">
            <a:extLst>
              <a:ext uri="{FF2B5EF4-FFF2-40B4-BE49-F238E27FC236}">
                <a16:creationId xmlns:a16="http://schemas.microsoft.com/office/drawing/2014/main" id="{BE4045C3-06E4-8641-DBAA-A9A570E93BDB}"/>
              </a:ext>
            </a:extLst>
          </p:cNvPr>
          <p:cNvPicPr>
            <a:picLocks noGrp="1" noChangeAspect="1"/>
          </p:cNvPicPr>
          <p:nvPr>
            <p:ph sz="quarter" idx="17"/>
          </p:nvPr>
        </p:nvPicPr>
        <p:blipFill>
          <a:blip r:embed="rId2"/>
          <a:stretch>
            <a:fillRect/>
          </a:stretch>
        </p:blipFill>
        <p:spPr>
          <a:xfrm>
            <a:off x="849402" y="1470992"/>
            <a:ext cx="7449958" cy="3801168"/>
          </a:xfrm>
          <a:prstGeom prst="rect">
            <a:avLst/>
          </a:prstGeom>
        </p:spPr>
      </p:pic>
      <p:sp>
        <p:nvSpPr>
          <p:cNvPr id="4" name="Slide Number Placeholder 3">
            <a:extLst>
              <a:ext uri="{FF2B5EF4-FFF2-40B4-BE49-F238E27FC236}">
                <a16:creationId xmlns:a16="http://schemas.microsoft.com/office/drawing/2014/main" id="{5DED429C-669F-0DE8-BAA8-DCE3E4E0805E}"/>
              </a:ext>
            </a:extLst>
          </p:cNvPr>
          <p:cNvSpPr>
            <a:spLocks noGrp="1"/>
          </p:cNvSpPr>
          <p:nvPr>
            <p:ph type="sldNum" sz="quarter" idx="12"/>
          </p:nvPr>
        </p:nvSpPr>
        <p:spPr/>
        <p:txBody>
          <a:bodyPr/>
          <a:lstStyle/>
          <a:p>
            <a:fld id="{525A3C56-E491-49B2-93F3-63532DF516BC}" type="slidenum">
              <a:rPr lang="en-US" smtClean="0"/>
              <a:pPr/>
              <a:t>37</a:t>
            </a:fld>
            <a:endParaRPr lang="en-US" dirty="0"/>
          </a:p>
        </p:txBody>
      </p:sp>
    </p:spTree>
    <p:extLst>
      <p:ext uri="{BB962C8B-B14F-4D97-AF65-F5344CB8AC3E}">
        <p14:creationId xmlns:p14="http://schemas.microsoft.com/office/powerpoint/2010/main" val="2876415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72D4-37DA-7282-A3C1-6CF097E3F69E}"/>
              </a:ext>
            </a:extLst>
          </p:cNvPr>
          <p:cNvSpPr>
            <a:spLocks noGrp="1"/>
          </p:cNvSpPr>
          <p:nvPr>
            <p:ph type="title"/>
          </p:nvPr>
        </p:nvSpPr>
        <p:spPr/>
        <p:txBody>
          <a:bodyPr/>
          <a:lstStyle/>
          <a:p>
            <a:r>
              <a:rPr lang="en-US" dirty="0"/>
              <a:t>Install pipeline plugin</a:t>
            </a:r>
            <a:endParaRPr lang="hi-IN" dirty="0"/>
          </a:p>
        </p:txBody>
      </p:sp>
      <p:sp>
        <p:nvSpPr>
          <p:cNvPr id="4" name="Slide Number Placeholder 3">
            <a:extLst>
              <a:ext uri="{FF2B5EF4-FFF2-40B4-BE49-F238E27FC236}">
                <a16:creationId xmlns:a16="http://schemas.microsoft.com/office/drawing/2014/main" id="{853C4D06-67C7-10A9-F4A9-EF5CF8DF40AB}"/>
              </a:ext>
            </a:extLst>
          </p:cNvPr>
          <p:cNvSpPr>
            <a:spLocks noGrp="1"/>
          </p:cNvSpPr>
          <p:nvPr>
            <p:ph type="sldNum" sz="quarter" idx="12"/>
          </p:nvPr>
        </p:nvSpPr>
        <p:spPr/>
        <p:txBody>
          <a:bodyPr/>
          <a:lstStyle/>
          <a:p>
            <a:fld id="{525A3C56-E491-49B2-93F3-63532DF516BC}" type="slidenum">
              <a:rPr lang="en-US" smtClean="0"/>
              <a:pPr/>
              <a:t>38</a:t>
            </a:fld>
            <a:endParaRPr lang="en-US" dirty="0"/>
          </a:p>
        </p:txBody>
      </p:sp>
      <p:pic>
        <p:nvPicPr>
          <p:cNvPr id="5" name="Content Placeholder 4">
            <a:extLst>
              <a:ext uri="{FF2B5EF4-FFF2-40B4-BE49-F238E27FC236}">
                <a16:creationId xmlns:a16="http://schemas.microsoft.com/office/drawing/2014/main" id="{64B61786-1096-EC26-DA23-3A4C65962AE2}"/>
              </a:ext>
            </a:extLst>
          </p:cNvPr>
          <p:cNvPicPr>
            <a:picLocks noGrp="1" noChangeAspect="1"/>
          </p:cNvPicPr>
          <p:nvPr>
            <p:ph sz="quarter" idx="17"/>
          </p:nvPr>
        </p:nvPicPr>
        <p:blipFill>
          <a:blip r:embed="rId2"/>
          <a:stretch>
            <a:fillRect/>
          </a:stretch>
        </p:blipFill>
        <p:spPr>
          <a:xfrm>
            <a:off x="1393031" y="1616766"/>
            <a:ext cx="6362700" cy="3610872"/>
          </a:xfrm>
          <a:prstGeom prst="rect">
            <a:avLst/>
          </a:prstGeom>
        </p:spPr>
      </p:pic>
    </p:spTree>
    <p:extLst>
      <p:ext uri="{BB962C8B-B14F-4D97-AF65-F5344CB8AC3E}">
        <p14:creationId xmlns:p14="http://schemas.microsoft.com/office/powerpoint/2010/main" val="1958847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Training Agenda Day wise</a:t>
            </a:r>
            <a:endParaRPr lang="en-IN" dirty="0"/>
          </a:p>
        </p:txBody>
      </p:sp>
      <p:sp>
        <p:nvSpPr>
          <p:cNvPr id="6" name="Content Placeholder 5"/>
          <p:cNvSpPr>
            <a:spLocks noGrp="1"/>
          </p:cNvSpPr>
          <p:nvPr>
            <p:ph sz="quarter" idx="17"/>
          </p:nvPr>
        </p:nvSpPr>
        <p:spPr>
          <a:xfrm>
            <a:off x="447675" y="1366418"/>
            <a:ext cx="8250237" cy="4889742"/>
          </a:xfrm>
        </p:spPr>
        <p:txBody>
          <a:bodyPr>
            <a:normAutofit/>
          </a:bodyPr>
          <a:lstStyle/>
          <a:p>
            <a:r>
              <a:rPr lang="en-US" dirty="0"/>
              <a:t>Day – 2 </a:t>
            </a:r>
          </a:p>
          <a:p>
            <a:pPr algn="l">
              <a:buFont typeface="Arial" panose="020B0604020202020204" pitchFamily="34" charset="0"/>
              <a:buChar char="•"/>
            </a:pPr>
            <a:r>
              <a:rPr lang="en-US" b="0" i="0" dirty="0">
                <a:solidFill>
                  <a:srgbClr val="374151"/>
                </a:solidFill>
                <a:effectLst/>
                <a:latin typeface="Söhne"/>
              </a:rPr>
              <a:t>Jenkins build pipeline: overview and basic usage</a:t>
            </a:r>
          </a:p>
          <a:p>
            <a:pPr algn="l">
              <a:buFont typeface="Arial" panose="020B0604020202020204" pitchFamily="34" charset="0"/>
              <a:buChar char="•"/>
            </a:pPr>
            <a:r>
              <a:rPr lang="en-US" b="0" i="0" dirty="0" err="1">
                <a:solidFill>
                  <a:srgbClr val="374151"/>
                </a:solidFill>
                <a:effectLst/>
                <a:latin typeface="Söhne"/>
              </a:rPr>
              <a:t>Jenkinsfile</a:t>
            </a:r>
            <a:r>
              <a:rPr lang="en-US" b="0" i="0" dirty="0">
                <a:solidFill>
                  <a:srgbClr val="374151"/>
                </a:solidFill>
                <a:effectLst/>
                <a:latin typeface="Söhne"/>
              </a:rPr>
              <a:t>: syntax, basic usage, and best practices</a:t>
            </a:r>
          </a:p>
          <a:p>
            <a:pPr algn="l">
              <a:buFont typeface="Arial" panose="020B0604020202020204" pitchFamily="34" charset="0"/>
              <a:buChar char="•"/>
            </a:pPr>
            <a:r>
              <a:rPr lang="en-US" b="0" i="0" dirty="0">
                <a:solidFill>
                  <a:srgbClr val="374151"/>
                </a:solidFill>
                <a:effectLst/>
                <a:latin typeface="Söhne"/>
              </a:rPr>
              <a:t>Jenkins build environment</a:t>
            </a:r>
          </a:p>
          <a:p>
            <a:pPr algn="l">
              <a:buFont typeface="Arial" panose="020B0604020202020204" pitchFamily="34" charset="0"/>
              <a:buChar char="•"/>
            </a:pPr>
            <a:r>
              <a:rPr lang="en-US" b="0" i="0" dirty="0">
                <a:solidFill>
                  <a:srgbClr val="374151"/>
                </a:solidFill>
                <a:effectLst/>
                <a:latin typeface="Söhne"/>
              </a:rPr>
              <a:t>Jenkins build trigger</a:t>
            </a:r>
          </a:p>
          <a:p>
            <a:pPr algn="l">
              <a:buFont typeface="Arial" panose="020B0604020202020204" pitchFamily="34" charset="0"/>
              <a:buChar char="•"/>
            </a:pPr>
            <a:r>
              <a:rPr lang="en-US" dirty="0">
                <a:solidFill>
                  <a:srgbClr val="374151"/>
                </a:solidFill>
                <a:latin typeface="Söhne"/>
              </a:rPr>
              <a:t>Jenkins build job</a:t>
            </a:r>
          </a:p>
          <a:p>
            <a:pPr algn="l">
              <a:buFont typeface="Arial" panose="020B0604020202020204" pitchFamily="34" charset="0"/>
              <a:buChar char="•"/>
            </a:pPr>
            <a:r>
              <a:rPr lang="en-US" b="0" i="0" dirty="0">
                <a:solidFill>
                  <a:srgbClr val="374151"/>
                </a:solidFill>
                <a:effectLst/>
                <a:latin typeface="Söhne"/>
              </a:rPr>
              <a:t>Jenkins pipeline type</a:t>
            </a:r>
          </a:p>
          <a:p>
            <a:pPr algn="l">
              <a:buFont typeface="Arial" panose="020B0604020202020204" pitchFamily="34" charset="0"/>
              <a:buChar char="•"/>
            </a:pPr>
            <a:r>
              <a:rPr lang="en-US" dirty="0">
                <a:solidFill>
                  <a:srgbClr val="374151"/>
                </a:solidFill>
                <a:latin typeface="Söhne"/>
              </a:rPr>
              <a:t>Groovy overview</a:t>
            </a:r>
          </a:p>
          <a:p>
            <a:pPr algn="l"/>
            <a:r>
              <a:rPr lang="en-US" b="0" i="0" dirty="0">
                <a:solidFill>
                  <a:srgbClr val="374151"/>
                </a:solidFill>
                <a:effectLst/>
                <a:latin typeface="Söhne"/>
              </a:rPr>
              <a:t>Day – 3</a:t>
            </a:r>
          </a:p>
          <a:p>
            <a:pPr marL="342900" indent="-342900" algn="l">
              <a:buFont typeface="Arial" panose="020B0604020202020204" pitchFamily="34" charset="0"/>
              <a:buChar char="•"/>
            </a:pPr>
            <a:r>
              <a:rPr lang="en-US" b="0" i="0" dirty="0">
                <a:solidFill>
                  <a:srgbClr val="374151"/>
                </a:solidFill>
                <a:effectLst/>
                <a:latin typeface="Söhne"/>
              </a:rPr>
              <a:t>Jenkins build reports</a:t>
            </a:r>
          </a:p>
          <a:p>
            <a:pPr marL="342900" indent="-342900" algn="l">
              <a:buFont typeface="Arial" panose="020B0604020202020204" pitchFamily="34" charset="0"/>
              <a:buChar char="•"/>
            </a:pPr>
            <a:r>
              <a:rPr lang="en-US" b="0" i="0" dirty="0">
                <a:solidFill>
                  <a:srgbClr val="374151"/>
                </a:solidFill>
                <a:effectLst/>
                <a:latin typeface="Söhne"/>
              </a:rPr>
              <a:t>Jenkins notification</a:t>
            </a:r>
          </a:p>
          <a:p>
            <a:pPr marL="342900" indent="-342900" algn="l">
              <a:buFont typeface="Arial" panose="020B0604020202020204" pitchFamily="34" charset="0"/>
              <a:buChar char="•"/>
            </a:pPr>
            <a:r>
              <a:rPr lang="en-US" b="0" i="0" dirty="0">
                <a:solidFill>
                  <a:srgbClr val="374151"/>
                </a:solidFill>
                <a:effectLst/>
                <a:latin typeface="Söhne"/>
              </a:rPr>
              <a:t>Jenkins authentication and authorization</a:t>
            </a:r>
          </a:p>
          <a:p>
            <a:pPr marL="342900" indent="-342900" algn="l">
              <a:buFont typeface="Arial" panose="020B0604020202020204" pitchFamily="34" charset="0"/>
              <a:buChar char="•"/>
            </a:pPr>
            <a:r>
              <a:rPr lang="en-US" b="0" i="0" dirty="0">
                <a:solidFill>
                  <a:srgbClr val="374151"/>
                </a:solidFill>
                <a:effectLst/>
                <a:latin typeface="Söhne"/>
              </a:rPr>
              <a:t>Jenkins backup and restore</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marL="342900" indent="-34290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4</a:t>
            </a:fld>
            <a:endParaRPr lang="en-US" dirty="0"/>
          </a:p>
        </p:txBody>
      </p:sp>
    </p:spTree>
    <p:extLst>
      <p:ext uri="{BB962C8B-B14F-4D97-AF65-F5344CB8AC3E}">
        <p14:creationId xmlns:p14="http://schemas.microsoft.com/office/powerpoint/2010/main" val="3923945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Training Agenda Day wise</a:t>
            </a:r>
            <a:endParaRPr lang="en-IN" dirty="0"/>
          </a:p>
        </p:txBody>
      </p:sp>
      <p:sp>
        <p:nvSpPr>
          <p:cNvPr id="6" name="Content Placeholder 5"/>
          <p:cNvSpPr>
            <a:spLocks noGrp="1"/>
          </p:cNvSpPr>
          <p:nvPr>
            <p:ph sz="quarter" idx="17"/>
          </p:nvPr>
        </p:nvSpPr>
        <p:spPr>
          <a:xfrm>
            <a:off x="447675" y="1366418"/>
            <a:ext cx="8250237" cy="4889742"/>
          </a:xfrm>
        </p:spPr>
        <p:txBody>
          <a:bodyPr>
            <a:normAutofit/>
          </a:bodyPr>
          <a:lstStyle/>
          <a:p>
            <a:r>
              <a:rPr lang="en-US" dirty="0"/>
              <a:t>Day – 4</a:t>
            </a:r>
          </a:p>
          <a:p>
            <a:pPr marL="342900" indent="-342900">
              <a:buFont typeface="Arial" panose="020B0604020202020204" pitchFamily="34" charset="0"/>
              <a:buChar char="•"/>
            </a:pPr>
            <a:r>
              <a:rPr lang="en-US" dirty="0"/>
              <a:t>Jenkins  CLI</a:t>
            </a:r>
          </a:p>
          <a:p>
            <a:pPr marL="342900" indent="-342900">
              <a:buFont typeface="Arial" panose="020B0604020202020204" pitchFamily="34" charset="0"/>
              <a:buChar char="•"/>
            </a:pPr>
            <a:r>
              <a:rPr lang="en-US" dirty="0"/>
              <a:t>Rest </a:t>
            </a:r>
            <a:r>
              <a:rPr lang="en-US" dirty="0" err="1"/>
              <a:t>api</a:t>
            </a:r>
            <a:endParaRPr lang="en-US" dirty="0"/>
          </a:p>
          <a:p>
            <a:pPr marL="342900" indent="-342900">
              <a:buFont typeface="Arial" panose="020B0604020202020204" pitchFamily="34" charset="0"/>
              <a:buChar char="•"/>
            </a:pPr>
            <a:r>
              <a:rPr lang="en-US" dirty="0"/>
              <a:t>Jenkins integration with SonarQube, it</a:t>
            </a:r>
          </a:p>
          <a:p>
            <a:pPr marL="342900" indent="-342900">
              <a:buFont typeface="Arial" panose="020B0604020202020204" pitchFamily="34" charset="0"/>
              <a:buChar char="•"/>
            </a:pPr>
            <a:r>
              <a:rPr lang="en-US" dirty="0"/>
              <a:t>Git webhook creation and auto-trigger pipeline</a:t>
            </a:r>
          </a:p>
          <a:p>
            <a:pPr marL="342900" indent="-342900">
              <a:buFont typeface="Arial" panose="020B0604020202020204" pitchFamily="34" charset="0"/>
              <a:buChar char="•"/>
            </a:pPr>
            <a:r>
              <a:rPr lang="en-US" dirty="0"/>
              <a:t>Jenkins best practice</a:t>
            </a:r>
          </a:p>
          <a:p>
            <a:pPr marL="342900" indent="-342900">
              <a:buFont typeface="Arial" panose="020B0604020202020204" pitchFamily="34" charset="0"/>
              <a:buChar char="•"/>
            </a:pPr>
            <a:r>
              <a:rPr lang="en-US" dirty="0"/>
              <a:t>Jenkins maven build</a:t>
            </a:r>
          </a:p>
          <a:p>
            <a:pPr marL="342900" indent="-342900">
              <a:buFont typeface="Arial" panose="020B0604020202020204" pitchFamily="34" charset="0"/>
              <a:buChar char="•"/>
            </a:pPr>
            <a:r>
              <a:rPr lang="en-US" dirty="0"/>
              <a:t>Jenkins docker build</a:t>
            </a:r>
          </a:p>
          <a:p>
            <a:pPr marL="342900" indent="-342900">
              <a:buFont typeface="Arial" panose="020B0604020202020204" pitchFamily="34" charset="0"/>
              <a:buChar char="•"/>
            </a:pPr>
            <a:endParaRPr lang="en-US" dirty="0"/>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marL="342900" indent="-34290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2"/>
          </p:nvPr>
        </p:nvSpPr>
        <p:spPr/>
        <p:txBody>
          <a:bodyPr/>
          <a:lstStyle/>
          <a:p>
            <a:fld id="{525A3C56-E491-49B2-93F3-63532DF516BC}" type="slidenum">
              <a:rPr lang="en-US" smtClean="0"/>
              <a:pPr/>
              <a:t>5</a:t>
            </a:fld>
            <a:endParaRPr lang="en-US" dirty="0"/>
          </a:p>
        </p:txBody>
      </p:sp>
    </p:spTree>
    <p:extLst>
      <p:ext uri="{BB962C8B-B14F-4D97-AF65-F5344CB8AC3E}">
        <p14:creationId xmlns:p14="http://schemas.microsoft.com/office/powerpoint/2010/main" val="2106270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69E9-B879-E1EF-721E-22F9F8F087C9}"/>
              </a:ext>
            </a:extLst>
          </p:cNvPr>
          <p:cNvSpPr>
            <a:spLocks noGrp="1"/>
          </p:cNvSpPr>
          <p:nvPr>
            <p:ph type="title"/>
          </p:nvPr>
        </p:nvSpPr>
        <p:spPr/>
        <p:txBody>
          <a:bodyPr/>
          <a:lstStyle/>
          <a:p>
            <a:r>
              <a:rPr lang="en-US" dirty="0"/>
              <a:t>Software development life cycle</a:t>
            </a:r>
            <a:endParaRPr lang="hi-IN" dirty="0"/>
          </a:p>
        </p:txBody>
      </p:sp>
      <p:sp>
        <p:nvSpPr>
          <p:cNvPr id="3" name="Content Placeholder 2">
            <a:extLst>
              <a:ext uri="{FF2B5EF4-FFF2-40B4-BE49-F238E27FC236}">
                <a16:creationId xmlns:a16="http://schemas.microsoft.com/office/drawing/2014/main" id="{51EEBB1F-710B-FED8-AA4C-E2A45861141B}"/>
              </a:ext>
            </a:extLst>
          </p:cNvPr>
          <p:cNvSpPr>
            <a:spLocks noGrp="1"/>
          </p:cNvSpPr>
          <p:nvPr>
            <p:ph sz="quarter" idx="17"/>
          </p:nvPr>
        </p:nvSpPr>
        <p:spPr/>
        <p:txBody>
          <a:bodyPr/>
          <a:lstStyle/>
          <a:p>
            <a:pPr marL="342900" indent="-342900">
              <a:buFont typeface="Arial" panose="020B0604020202020204" pitchFamily="34" charset="0"/>
              <a:buChar char="•"/>
            </a:pPr>
            <a:r>
              <a:rPr lang="en-US" dirty="0"/>
              <a:t>Software development life cycle, also referred as SDLC is the process of planning, developing, testing and deploying software</a:t>
            </a:r>
          </a:p>
          <a:p>
            <a:pPr marL="342900" indent="-342900">
              <a:buFont typeface="Arial" panose="020B0604020202020204" pitchFamily="34" charset="0"/>
              <a:buChar char="•"/>
            </a:pPr>
            <a:r>
              <a:rPr lang="en-US" dirty="0"/>
              <a:t>Teams follow a sequence of phases and each phase uses the outcome of the previous phase</a:t>
            </a:r>
            <a:endParaRPr lang="hi-IN" dirty="0"/>
          </a:p>
        </p:txBody>
      </p:sp>
      <p:sp>
        <p:nvSpPr>
          <p:cNvPr id="4" name="Slide Number Placeholder 3">
            <a:extLst>
              <a:ext uri="{FF2B5EF4-FFF2-40B4-BE49-F238E27FC236}">
                <a16:creationId xmlns:a16="http://schemas.microsoft.com/office/drawing/2014/main" id="{1C5A3157-7FB4-0F1E-7E58-3F1D9CABC054}"/>
              </a:ext>
            </a:extLst>
          </p:cNvPr>
          <p:cNvSpPr>
            <a:spLocks noGrp="1"/>
          </p:cNvSpPr>
          <p:nvPr>
            <p:ph type="sldNum" sz="quarter" idx="12"/>
          </p:nvPr>
        </p:nvSpPr>
        <p:spPr/>
        <p:txBody>
          <a:bodyPr/>
          <a:lstStyle/>
          <a:p>
            <a:fld id="{525A3C56-E491-49B2-93F3-63532DF516BC}" type="slidenum">
              <a:rPr lang="en-US" smtClean="0"/>
              <a:pPr/>
              <a:t>6</a:t>
            </a:fld>
            <a:endParaRPr lang="en-US" dirty="0"/>
          </a:p>
        </p:txBody>
      </p:sp>
      <p:pic>
        <p:nvPicPr>
          <p:cNvPr id="6" name="Picture 5">
            <a:extLst>
              <a:ext uri="{FF2B5EF4-FFF2-40B4-BE49-F238E27FC236}">
                <a16:creationId xmlns:a16="http://schemas.microsoft.com/office/drawing/2014/main" id="{55A3E611-9273-BD42-63D6-23678BE900D3}"/>
              </a:ext>
            </a:extLst>
          </p:cNvPr>
          <p:cNvPicPr>
            <a:picLocks noChangeAspect="1"/>
          </p:cNvPicPr>
          <p:nvPr/>
        </p:nvPicPr>
        <p:blipFill>
          <a:blip r:embed="rId2"/>
          <a:stretch>
            <a:fillRect/>
          </a:stretch>
        </p:blipFill>
        <p:spPr>
          <a:xfrm>
            <a:off x="2009775" y="2879967"/>
            <a:ext cx="5371686" cy="3273183"/>
          </a:xfrm>
          <a:prstGeom prst="rect">
            <a:avLst/>
          </a:prstGeom>
        </p:spPr>
      </p:pic>
    </p:spTree>
    <p:extLst>
      <p:ext uri="{BB962C8B-B14F-4D97-AF65-F5344CB8AC3E}">
        <p14:creationId xmlns:p14="http://schemas.microsoft.com/office/powerpoint/2010/main" val="164365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A550-B69B-C6F0-18EE-4F7324809514}"/>
              </a:ext>
            </a:extLst>
          </p:cNvPr>
          <p:cNvSpPr>
            <a:spLocks noGrp="1"/>
          </p:cNvSpPr>
          <p:nvPr>
            <p:ph type="title"/>
          </p:nvPr>
        </p:nvSpPr>
        <p:spPr/>
        <p:txBody>
          <a:bodyPr/>
          <a:lstStyle/>
          <a:p>
            <a:r>
              <a:rPr lang="en-US" dirty="0"/>
              <a:t>Continuous Integration (CI)</a:t>
            </a:r>
            <a:endParaRPr lang="hi-IN" dirty="0"/>
          </a:p>
        </p:txBody>
      </p:sp>
      <p:sp>
        <p:nvSpPr>
          <p:cNvPr id="3" name="Content Placeholder 2">
            <a:extLst>
              <a:ext uri="{FF2B5EF4-FFF2-40B4-BE49-F238E27FC236}">
                <a16:creationId xmlns:a16="http://schemas.microsoft.com/office/drawing/2014/main" id="{3E943FEA-3944-E389-8051-F0BCBFBFD8C3}"/>
              </a:ext>
            </a:extLst>
          </p:cNvPr>
          <p:cNvSpPr>
            <a:spLocks noGrp="1"/>
          </p:cNvSpPr>
          <p:nvPr>
            <p:ph sz="quarter" idx="17"/>
          </p:nvPr>
        </p:nvSpPr>
        <p:spPr/>
        <p:txBody>
          <a:bodyPr/>
          <a:lstStyle/>
          <a:p>
            <a:pPr marL="342900" indent="-342900">
              <a:buFont typeface="Arial" panose="020B0604020202020204" pitchFamily="34" charset="0"/>
              <a:buChar char="•"/>
            </a:pPr>
            <a:r>
              <a:rPr lang="en-US" dirty="0"/>
              <a:t>Software development process mainly focuses on faster delivery</a:t>
            </a:r>
          </a:p>
          <a:p>
            <a:pPr marL="342900" indent="-342900">
              <a:buFont typeface="Arial" panose="020B0604020202020204" pitchFamily="34" charset="0"/>
              <a:buChar char="•"/>
            </a:pPr>
            <a:r>
              <a:rPr lang="en-US" dirty="0"/>
              <a:t>Continuous Integration helps it in achieving that speed How?</a:t>
            </a:r>
          </a:p>
          <a:p>
            <a:pPr marL="606425" lvl="1" indent="-342900"/>
            <a:r>
              <a:rPr lang="en-US" dirty="0"/>
              <a:t>Developing a feature may involve a lot of code changes, and between every code change, there can be a number of tasks, such as checking in the code, polling the version control system for changes, building the code, unit testing, integration, building on integrated code, packaging, and deployment.</a:t>
            </a:r>
          </a:p>
          <a:p>
            <a:pPr marL="606425" lvl="1" indent="-342900"/>
            <a:r>
              <a:rPr lang="en-US" dirty="0"/>
              <a:t> In a Continuous Integration environment, all these steps are made fast and error-free using automation</a:t>
            </a:r>
          </a:p>
          <a:p>
            <a:pPr marL="606425" lvl="1" indent="-342900"/>
            <a:r>
              <a:rPr lang="en-US" dirty="0"/>
              <a:t>Don't check-in when the build is broken</a:t>
            </a:r>
          </a:p>
          <a:p>
            <a:pPr marL="606425" lvl="1" indent="-342900"/>
            <a:r>
              <a:rPr lang="en-US" dirty="0"/>
              <a:t>Automate the deployment</a:t>
            </a:r>
          </a:p>
          <a:p>
            <a:pPr marL="606425" lvl="1" indent="-342900"/>
            <a:endParaRPr lang="hi-IN" dirty="0"/>
          </a:p>
        </p:txBody>
      </p:sp>
      <p:sp>
        <p:nvSpPr>
          <p:cNvPr id="4" name="Slide Number Placeholder 3">
            <a:extLst>
              <a:ext uri="{FF2B5EF4-FFF2-40B4-BE49-F238E27FC236}">
                <a16:creationId xmlns:a16="http://schemas.microsoft.com/office/drawing/2014/main" id="{16ADE7B2-462C-A822-4FF4-8D693018A6FF}"/>
              </a:ext>
            </a:extLst>
          </p:cNvPr>
          <p:cNvSpPr>
            <a:spLocks noGrp="1"/>
          </p:cNvSpPr>
          <p:nvPr>
            <p:ph type="sldNum" sz="quarter" idx="12"/>
          </p:nvPr>
        </p:nvSpPr>
        <p:spPr/>
        <p:txBody>
          <a:bodyPr/>
          <a:lstStyle/>
          <a:p>
            <a:fld id="{525A3C56-E491-49B2-93F3-63532DF516BC}" type="slidenum">
              <a:rPr lang="en-US" smtClean="0"/>
              <a:pPr/>
              <a:t>7</a:t>
            </a:fld>
            <a:endParaRPr lang="en-US" dirty="0"/>
          </a:p>
        </p:txBody>
      </p:sp>
    </p:spTree>
    <p:extLst>
      <p:ext uri="{BB962C8B-B14F-4D97-AF65-F5344CB8AC3E}">
        <p14:creationId xmlns:p14="http://schemas.microsoft.com/office/powerpoint/2010/main" val="253898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259E7-5E90-C032-5E87-BBA58963AC2B}"/>
              </a:ext>
            </a:extLst>
          </p:cNvPr>
          <p:cNvSpPr>
            <a:spLocks noGrp="1"/>
          </p:cNvSpPr>
          <p:nvPr>
            <p:ph type="title"/>
          </p:nvPr>
        </p:nvSpPr>
        <p:spPr/>
        <p:txBody>
          <a:bodyPr/>
          <a:lstStyle/>
          <a:p>
            <a:r>
              <a:rPr lang="en-US" dirty="0"/>
              <a:t>How to achieve Continuous Integration</a:t>
            </a:r>
            <a:endParaRPr lang="hi-IN" dirty="0"/>
          </a:p>
        </p:txBody>
      </p:sp>
      <p:sp>
        <p:nvSpPr>
          <p:cNvPr id="3" name="Content Placeholder 2">
            <a:extLst>
              <a:ext uri="{FF2B5EF4-FFF2-40B4-BE49-F238E27FC236}">
                <a16:creationId xmlns:a16="http://schemas.microsoft.com/office/drawing/2014/main" id="{83C36B5F-466D-EB83-B26A-590195FC910F}"/>
              </a:ext>
            </a:extLst>
          </p:cNvPr>
          <p:cNvSpPr>
            <a:spLocks noGrp="1"/>
          </p:cNvSpPr>
          <p:nvPr>
            <p:ph sz="quarter" idx="17"/>
          </p:nvPr>
        </p:nvSpPr>
        <p:spPr/>
        <p:txBody>
          <a:bodyPr/>
          <a:lstStyle/>
          <a:p>
            <a:pPr marL="342900" indent="-342900">
              <a:buFont typeface="Arial" panose="020B0604020202020204" pitchFamily="34" charset="0"/>
              <a:buChar char="•"/>
            </a:pPr>
            <a:r>
              <a:rPr lang="en-US" dirty="0"/>
              <a:t>Implementing Continuous Integration involves using various DevOps tools. </a:t>
            </a:r>
          </a:p>
          <a:p>
            <a:pPr marL="342900" indent="-342900">
              <a:buFont typeface="Arial" panose="020B0604020202020204" pitchFamily="34" charset="0"/>
              <a:buChar char="•"/>
            </a:pPr>
            <a:r>
              <a:rPr lang="en-US" dirty="0"/>
              <a:t>All the following mentioned tasks fall  under development operations:</a:t>
            </a:r>
          </a:p>
          <a:p>
            <a:pPr marL="606425" lvl="1" indent="-342900"/>
            <a:r>
              <a:rPr lang="en-US" dirty="0"/>
              <a:t>Build and release management</a:t>
            </a:r>
          </a:p>
          <a:p>
            <a:pPr marL="606425" lvl="1" indent="-342900"/>
            <a:r>
              <a:rPr lang="en-US" dirty="0"/>
              <a:t>Deployment management</a:t>
            </a:r>
          </a:p>
          <a:p>
            <a:pPr marL="606425" lvl="1" indent="-342900"/>
            <a:r>
              <a:rPr lang="en-US" dirty="0"/>
              <a:t>Version control system administration</a:t>
            </a:r>
          </a:p>
          <a:p>
            <a:pPr marL="606425" lvl="1" indent="-342900"/>
            <a:r>
              <a:rPr lang="en-US" dirty="0"/>
              <a:t>Software configuration management</a:t>
            </a:r>
          </a:p>
          <a:p>
            <a:pPr marL="606425" lvl="1" indent="-342900"/>
            <a:r>
              <a:rPr lang="en-US" dirty="0"/>
              <a:t>All sorts of automation</a:t>
            </a:r>
          </a:p>
          <a:p>
            <a:pPr marL="606425" lvl="1" indent="-342900"/>
            <a:r>
              <a:rPr lang="en-US" dirty="0"/>
              <a:t>Implementing continuous integration</a:t>
            </a:r>
          </a:p>
          <a:p>
            <a:pPr marL="606425" lvl="1" indent="-342900"/>
            <a:r>
              <a:rPr lang="en-US" dirty="0"/>
              <a:t>Implementing continuous testing</a:t>
            </a:r>
          </a:p>
          <a:p>
            <a:pPr marL="606425" lvl="1" indent="-342900"/>
            <a:r>
              <a:rPr lang="en-US" dirty="0"/>
              <a:t>Implementing continuous delivery</a:t>
            </a:r>
          </a:p>
          <a:p>
            <a:pPr marL="606425" lvl="1" indent="-342900"/>
            <a:r>
              <a:rPr lang="en-US" dirty="0"/>
              <a:t>Implementing continuous deployment</a:t>
            </a:r>
          </a:p>
          <a:p>
            <a:pPr marL="606425" lvl="1" indent="-342900"/>
            <a:r>
              <a:rPr lang="en-US" dirty="0"/>
              <a:t>Cloud management and virtualization</a:t>
            </a:r>
          </a:p>
          <a:p>
            <a:pPr marL="342900" indent="-342900">
              <a:buFont typeface="Arial" panose="020B0604020202020204" pitchFamily="34" charset="0"/>
              <a:buChar char="•"/>
            </a:pPr>
            <a:endParaRPr lang="hi-IN" dirty="0"/>
          </a:p>
        </p:txBody>
      </p:sp>
      <p:sp>
        <p:nvSpPr>
          <p:cNvPr id="4" name="Slide Number Placeholder 3">
            <a:extLst>
              <a:ext uri="{FF2B5EF4-FFF2-40B4-BE49-F238E27FC236}">
                <a16:creationId xmlns:a16="http://schemas.microsoft.com/office/drawing/2014/main" id="{446CF623-CC7C-4CDB-3C33-AE840AAAA851}"/>
              </a:ext>
            </a:extLst>
          </p:cNvPr>
          <p:cNvSpPr>
            <a:spLocks noGrp="1"/>
          </p:cNvSpPr>
          <p:nvPr>
            <p:ph type="sldNum" sz="quarter" idx="12"/>
          </p:nvPr>
        </p:nvSpPr>
        <p:spPr/>
        <p:txBody>
          <a:bodyPr/>
          <a:lstStyle/>
          <a:p>
            <a:fld id="{525A3C56-E491-49B2-93F3-63532DF516BC}" type="slidenum">
              <a:rPr lang="en-US" smtClean="0"/>
              <a:pPr/>
              <a:t>8</a:t>
            </a:fld>
            <a:endParaRPr lang="en-US" dirty="0"/>
          </a:p>
        </p:txBody>
      </p:sp>
    </p:spTree>
    <p:extLst>
      <p:ext uri="{BB962C8B-B14F-4D97-AF65-F5344CB8AC3E}">
        <p14:creationId xmlns:p14="http://schemas.microsoft.com/office/powerpoint/2010/main" val="4041462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3A17-4F14-8497-1ADC-95F618A13A94}"/>
              </a:ext>
            </a:extLst>
          </p:cNvPr>
          <p:cNvSpPr>
            <a:spLocks noGrp="1"/>
          </p:cNvSpPr>
          <p:nvPr>
            <p:ph type="title"/>
          </p:nvPr>
        </p:nvSpPr>
        <p:spPr/>
        <p:txBody>
          <a:bodyPr/>
          <a:lstStyle/>
          <a:p>
            <a:r>
              <a:rPr lang="en-US" dirty="0"/>
              <a:t>Use a version control system</a:t>
            </a:r>
            <a:endParaRPr lang="hi-IN" dirty="0"/>
          </a:p>
        </p:txBody>
      </p:sp>
      <p:sp>
        <p:nvSpPr>
          <p:cNvPr id="3" name="Content Placeholder 2">
            <a:extLst>
              <a:ext uri="{FF2B5EF4-FFF2-40B4-BE49-F238E27FC236}">
                <a16:creationId xmlns:a16="http://schemas.microsoft.com/office/drawing/2014/main" id="{EF782F18-470C-F8F4-9E56-0535984CB31C}"/>
              </a:ext>
            </a:extLst>
          </p:cNvPr>
          <p:cNvSpPr>
            <a:spLocks noGrp="1"/>
          </p:cNvSpPr>
          <p:nvPr>
            <p:ph sz="quarter" idx="17"/>
          </p:nvPr>
        </p:nvSpPr>
        <p:spPr/>
        <p:txBody>
          <a:bodyPr/>
          <a:lstStyle/>
          <a:p>
            <a:pPr marL="342900" indent="-342900">
              <a:buFont typeface="Arial" panose="020B0604020202020204" pitchFamily="34" charset="0"/>
              <a:buChar char="•"/>
            </a:pPr>
            <a:r>
              <a:rPr lang="en-US" dirty="0"/>
              <a:t>This is the most basic and the most important requirement to implement Continuous Integration. A version control system, or sometimes it's also called a revision control system, is a tool used to manage your code history. </a:t>
            </a:r>
          </a:p>
          <a:p>
            <a:pPr marL="342900" indent="-342900">
              <a:buFont typeface="Arial" panose="020B0604020202020204" pitchFamily="34" charset="0"/>
              <a:buChar char="•"/>
            </a:pPr>
            <a:r>
              <a:rPr lang="en-US" dirty="0"/>
              <a:t>It can be centralized or distributed. </a:t>
            </a:r>
          </a:p>
          <a:p>
            <a:pPr marL="342900" indent="-342900">
              <a:buFont typeface="Arial" panose="020B0604020202020204" pitchFamily="34" charset="0"/>
              <a:buChar char="•"/>
            </a:pPr>
            <a:r>
              <a:rPr lang="en-US" dirty="0"/>
              <a:t>Two of the famously centralized version control systems are SVN </a:t>
            </a:r>
          </a:p>
          <a:p>
            <a:r>
              <a:rPr lang="en-US" dirty="0"/>
              <a:t>     and IBM Rational ClearCase.</a:t>
            </a:r>
          </a:p>
          <a:p>
            <a:pPr marL="342900" indent="-342900">
              <a:buFont typeface="Arial" panose="020B0604020202020204" pitchFamily="34" charset="0"/>
              <a:buChar char="•"/>
            </a:pPr>
            <a:r>
              <a:rPr lang="en-US" dirty="0"/>
              <a:t> In the distributed segment, we have tools such as Git</a:t>
            </a:r>
          </a:p>
          <a:p>
            <a:pPr marL="342900" indent="-342900">
              <a:buFont typeface="Arial" panose="020B0604020202020204" pitchFamily="34" charset="0"/>
              <a:buChar char="•"/>
            </a:pPr>
            <a:r>
              <a:rPr lang="en-US" dirty="0"/>
              <a:t>Version control is a system that record changes to a files or set of files over the time that you can recall specific version</a:t>
            </a:r>
          </a:p>
          <a:p>
            <a:pPr marL="342900" indent="-342900">
              <a:buFont typeface="Arial" panose="020B0604020202020204" pitchFamily="34" charset="0"/>
              <a:buChar char="•"/>
            </a:pPr>
            <a:r>
              <a:rPr lang="en-US" dirty="0"/>
              <a:t>It allows you to revert selected files back to a previous state , revert the entire project to a previous state</a:t>
            </a:r>
          </a:p>
          <a:p>
            <a:pPr marL="342900" indent="-342900">
              <a:buFont typeface="Arial" panose="020B0604020202020204" pitchFamily="34" charset="0"/>
              <a:buChar char="•"/>
            </a:pPr>
            <a:endParaRPr lang="hi-IN" dirty="0"/>
          </a:p>
        </p:txBody>
      </p:sp>
      <p:sp>
        <p:nvSpPr>
          <p:cNvPr id="4" name="Slide Number Placeholder 3">
            <a:extLst>
              <a:ext uri="{FF2B5EF4-FFF2-40B4-BE49-F238E27FC236}">
                <a16:creationId xmlns:a16="http://schemas.microsoft.com/office/drawing/2014/main" id="{CB0D8DEE-B7EC-1F5E-B3C7-2AC9289FED37}"/>
              </a:ext>
            </a:extLst>
          </p:cNvPr>
          <p:cNvSpPr>
            <a:spLocks noGrp="1"/>
          </p:cNvSpPr>
          <p:nvPr>
            <p:ph type="sldNum" sz="quarter" idx="12"/>
          </p:nvPr>
        </p:nvSpPr>
        <p:spPr/>
        <p:txBody>
          <a:bodyPr/>
          <a:lstStyle/>
          <a:p>
            <a:fld id="{525A3C56-E491-49B2-93F3-63532DF516BC}" type="slidenum">
              <a:rPr lang="en-US" smtClean="0"/>
              <a:pPr/>
              <a:t>9</a:t>
            </a:fld>
            <a:endParaRPr lang="en-US" dirty="0"/>
          </a:p>
        </p:txBody>
      </p:sp>
    </p:spTree>
    <p:extLst>
      <p:ext uri="{BB962C8B-B14F-4D97-AF65-F5344CB8AC3E}">
        <p14:creationId xmlns:p14="http://schemas.microsoft.com/office/powerpoint/2010/main" val="1413884484"/>
      </p:ext>
    </p:extLst>
  </p:cSld>
  <p:clrMapOvr>
    <a:masterClrMapping/>
  </p:clrMapOvr>
</p:sld>
</file>

<file path=ppt/theme/theme1.xml><?xml version="1.0" encoding="utf-8"?>
<a:theme xmlns:a="http://schemas.openxmlformats.org/drawingml/2006/main" name="CGI Onscreen Template - Ice v17">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a:defRPr dirty="0" smtClean="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E88B5A4C166F4D845B9CCD5CB96BA1" ma:contentTypeVersion="12" ma:contentTypeDescription="Create a new document." ma:contentTypeScope="" ma:versionID="932543ea927b72e086287f4d6b3ada9b">
  <xsd:schema xmlns:xsd="http://www.w3.org/2001/XMLSchema" xmlns:xs="http://www.w3.org/2001/XMLSchema" xmlns:p="http://schemas.microsoft.com/office/2006/metadata/properties" xmlns:ns1="http://schemas.microsoft.com/sharepoint/v3" xmlns:ns2="d95a5b16-1b8d-4c7c-9ebf-89c0983b6970" targetNamespace="http://schemas.microsoft.com/office/2006/metadata/properties" ma:root="true" ma:fieldsID="c4e0bb6a8f3c457cd45f9ca23030de3a" ns1:_="" ns2:_="">
    <xsd:import namespace="http://schemas.microsoft.com/sharepoint/v3"/>
    <xsd:import namespace="d95a5b16-1b8d-4c7c-9ebf-89c0983b6970"/>
    <xsd:element name="properties">
      <xsd:complexType>
        <xsd:sequence>
          <xsd:element name="documentManagement">
            <xsd:complexType>
              <xsd:all>
                <xsd:element ref="ns2:p43f7bb208e443c9b50eb304fe6606a3" minOccurs="0"/>
                <xsd:element ref="ns2:TaxCatchAll" minOccurs="0"/>
                <xsd:element ref="ns2:TaxCatchAllLabel" minOccurs="0"/>
                <xsd:element ref="ns2:c79d12643ffc4d60ab657aaa1718cc32" minOccurs="0"/>
                <xsd:element ref="ns2:c5aebc35b3e840e5912c276ffe755dcf" minOccurs="0"/>
                <xsd:element ref="ns2:h4c66fbf292e4125b0e390af25f11c04" minOccurs="0"/>
                <xsd:element ref="ns2:eafb632c3f5c40ba98242be6bbd6bb17" minOccurs="0"/>
                <xsd:element ref="ns1:CSMeta2010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SMeta2010Field" ma:index="20" nillable="true" ma:displayName="Classification Status" ma:internalName="CSMeta2010Field"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5a5b16-1b8d-4c7c-9ebf-89c0983b6970" elementFormDefault="qualified">
    <xsd:import namespace="http://schemas.microsoft.com/office/2006/documentManagement/types"/>
    <xsd:import namespace="http://schemas.microsoft.com/office/infopath/2007/PartnerControls"/>
    <xsd:element name="p43f7bb208e443c9b50eb304fe6606a3" ma:index="8" nillable="true" ma:taxonomy="true" ma:internalName="p43f7bb208e443c9b50eb304fe6606a3" ma:taxonomyFieldName="Business_x0020_theme" ma:displayName="Business theme" ma:default="" ma:fieldId="{943f7bb2-08e4-43c9-b50e-b304fe6606a3}" ma:sspId="c730d5d4-e911-429a-be83-99efcd06639f" ma:termSetId="40e3bc58-7cf7-4ad5-80c9-03b2ad9897ac"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662b4ac2-02b9-4ccd-8625-3c003090dbbe}" ma:internalName="TaxCatchAll" ma:showField="CatchAllData"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662b4ac2-02b9-4ccd-8625-3c003090dbbe}" ma:internalName="TaxCatchAllLabel" ma:readOnly="true" ma:showField="CatchAllDataLabel"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c79d12643ffc4d60ab657aaa1718cc32" ma:index="12" nillable="true" ma:taxonomy="true" ma:internalName="c79d12643ffc4d60ab657aaa1718cc32" ma:taxonomyFieldName="Organisation" ma:displayName="Organisation" ma:default="" ma:fieldId="{c79d1264-3ffc-4d60-ab65-7aaa1718cc32}" ma:sspId="c730d5d4-e911-429a-be83-99efcd06639f" ma:termSetId="a5b47c7d-3218-4211-987c-a37cca4b0510" ma:anchorId="00000000-0000-0000-0000-000000000000" ma:open="false" ma:isKeyword="false">
      <xsd:complexType>
        <xsd:sequence>
          <xsd:element ref="pc:Terms" minOccurs="0" maxOccurs="1"/>
        </xsd:sequence>
      </xsd:complexType>
    </xsd:element>
    <xsd:element name="c5aebc35b3e840e5912c276ffe755dcf" ma:index="14" nillable="true" ma:taxonomy="true" ma:internalName="c5aebc35b3e840e5912c276ffe755dcf" ma:taxonomyFieldName="Sector" ma:displayName="Sector" ma:default="" ma:fieldId="{c5aebc35-b3e8-40e5-912c-276ffe755dcf}" ma:sspId="c730d5d4-e911-429a-be83-99efcd06639f" ma:termSetId="e51ebaad-fa61-40f4-9e0b-7fe488c7df1c" ma:anchorId="00000000-0000-0000-0000-000000000000" ma:open="false" ma:isKeyword="false">
      <xsd:complexType>
        <xsd:sequence>
          <xsd:element ref="pc:Terms" minOccurs="0" maxOccurs="1"/>
        </xsd:sequence>
      </xsd:complexType>
    </xsd:element>
    <xsd:element name="h4c66fbf292e4125b0e390af25f11c04" ma:index="16" nillable="true" ma:taxonomy="true" ma:internalName="h4c66fbf292e4125b0e390af25f11c04" ma:taxonomyFieldName="Proposition1" ma:displayName="Proposition" ma:default="" ma:fieldId="{14c66fbf-292e-4125-b0e3-90af25f11c04}" ma:taxonomyMulti="true" ma:sspId="c730d5d4-e911-429a-be83-99efcd06639f" ma:termSetId="79a8103d-dcc6-4d07-baef-d718c46c67b7" ma:anchorId="00000000-0000-0000-0000-000000000000" ma:open="false" ma:isKeyword="false">
      <xsd:complexType>
        <xsd:sequence>
          <xsd:element ref="pc:Terms" minOccurs="0" maxOccurs="1"/>
        </xsd:sequence>
      </xsd:complexType>
    </xsd:element>
    <xsd:element name="eafb632c3f5c40ba98242be6bbd6bb17" ma:index="18" nillable="true" ma:taxonomy="true" ma:internalName="eafb632c3f5c40ba98242be6bbd6bb17" ma:taxonomyFieldName="Service_x0020_line" ma:displayName="Service line" ma:default="" ma:fieldId="{eafb632c-3f5c-40ba-9824-2be6bbd6bb17}" ma:taxonomyMulti="true" ma:sspId="c730d5d4-e911-429a-be83-99efcd06639f" ma:termSetId="83301147-ea17-4e88-a9d3-5d2a13ad740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ItemUpdatedEventHandlerForConceptSearch</Name>
    <Synchronization>Default</Synchronization>
    <Type>10002</Type>
    <SequenceNumber>10001</SequenceNumber>
    <Assembly>conceptSearching.Sharepoint.ContentTypes, Version=1.0.0.0, Culture=neutral, PublicKeyToken=858f8f13980e4745</Assembly>
    <Class>conceptSearching.Sharepoint.ContentTypes.CSHandleEvent</Class>
    <Data/>
    <Filter/>
  </Receiver>
  <Receiver>
    <Name>ItemCheckedInEventHandlerForConceptSearch</Name>
    <Synchronization>Default</Synchronization>
    <Type>10004</Type>
    <SequenceNumber>10002</SequenceNumber>
    <Assembly>conceptSearching.Sharepoint.ContentTypes, Version=1.0.0.0, Culture=neutral, PublicKeyToken=858f8f13980e4745</Assembly>
    <Class>conceptSearching.Sharepoint.ContentTypes.CSHandleEvent</Class>
    <Data/>
    <Filter/>
  </Receiver>
  <Receiver>
    <Name>ItemUncheckedOutEventHandlerForConceptSearch</Name>
    <Synchronization>Default</Synchronization>
    <Type>10006</Type>
    <SequenceNumber>10003</SequenceNumber>
    <Assembly>conceptSearching.Sharepoint.ContentTypes, Version=1.0.0.0, Culture=neutral, PublicKeyToken=858f8f13980e4745</Assembly>
    <Class>conceptSearching.Sharepoint.ContentTypes.CSHandleEvent</Class>
    <Data/>
    <Filter/>
  </Receiver>
  <Receiver>
    <Name>ItemAddedEventHandlerForConceptSearch</Name>
    <Synchronization>Default</Synchronization>
    <Type>10001</Type>
    <SequenceNumber>10004</SequenceNumber>
    <Assembly>conceptSearching.Sharepoint.ContentTypes, Version=1.0.0.0, Culture=neutral, PublicKeyToken=858f8f13980e4745</Assembly>
    <Class>conceptSearching.Sharepoint.ContentTypes.CSHandleEvent</Class>
    <Data/>
    <Filter/>
  </Receiver>
  <Receiver>
    <Name>ItemFileMovedEventHandlerForConceptSearch</Name>
    <Synchronization>Default</Synchronization>
    <Type>10009</Type>
    <SequenceNumber>10005</SequenceNumber>
    <Assembly>conceptSearching.Sharepoint.ContentTypes, Version=1.0.0.0, Culture=neutral, PublicKeyToken=858f8f13980e4745</Assembly>
    <Class>conceptSearching.Sharepoint.ContentTypes.CSHandleEvent</Class>
    <Data/>
    <Filter/>
  </Receiver>
  <Receiver>
    <Name>ItemDeletedEventHandlerForConceptSearch</Name>
    <Synchronization>Default</Synchronization>
    <Type>10003</Type>
    <SequenceNumber>10006</SequenceNumber>
    <Assembly>conceptSearching.Sharepoint.ContentTypes, Version=1.0.0.0, Culture=neutral, PublicKeyToken=858f8f13980e4745</Assembly>
    <Class>conceptSearching.Sharepoint.ContentTypes.CSHandleEvent</Class>
    <Data/>
    <Filter/>
  </Receiver>
  <Receiver>
    <Name>ItemUpdatedEventHandlerForConceptSearch</Name>
    <Synchronization>Asynchronous</Synchronization>
    <Type>10002</Type>
    <SequenceNumber>10001</SequenceNumber>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Assembly>conceptSearching.Sharepoint.ContentTypes2010, Version=1.0.0.0, Culture=neutral, PublicKeyToken=858f8f13980e4745</Assembly>
    <Class>conceptSearching.Sharepoint.ContentTypes2010.CSHandleEvent</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CSMeta2010Field xmlns="http://schemas.microsoft.com/sharepoint/v3">e3756241-2df6-41de-be5e-75b6e6bb08f6;2012-09-21 22:00:55;PENDINGCLASSIFICATION;False</CSMeta2010Field>
    <c5aebc35b3e840e5912c276ffe755dcf xmlns="d95a5b16-1b8d-4c7c-9ebf-89c0983b6970">
      <Terms xmlns="http://schemas.microsoft.com/office/infopath/2007/PartnerControls"/>
    </c5aebc35b3e840e5912c276ffe755dcf>
    <c79d12643ffc4d60ab657aaa1718cc32 xmlns="d95a5b16-1b8d-4c7c-9ebf-89c0983b6970">
      <Terms xmlns="http://schemas.microsoft.com/office/infopath/2007/PartnerControls"/>
    </c79d12643ffc4d60ab657aaa1718cc32>
    <p43f7bb208e443c9b50eb304fe6606a3 xmlns="d95a5b16-1b8d-4c7c-9ebf-89c0983b6970">
      <Terms xmlns="http://schemas.microsoft.com/office/infopath/2007/PartnerControls"/>
    </p43f7bb208e443c9b50eb304fe6606a3>
    <TaxCatchAll xmlns="d95a5b16-1b8d-4c7c-9ebf-89c0983b6970"/>
    <h4c66fbf292e4125b0e390af25f11c04 xmlns="d95a5b16-1b8d-4c7c-9ebf-89c0983b6970">
      <Terms xmlns="http://schemas.microsoft.com/office/infopath/2007/PartnerControls"/>
    </h4c66fbf292e4125b0e390af25f11c04>
    <eafb632c3f5c40ba98242be6bbd6bb17 xmlns="d95a5b16-1b8d-4c7c-9ebf-89c0983b6970">
      <Terms xmlns="http://schemas.microsoft.com/office/infopath/2007/PartnerControls"/>
    </eafb632c3f5c40ba98242be6bbd6bb17>
  </documentManagement>
</p:properties>
</file>

<file path=customXml/itemProps1.xml><?xml version="1.0" encoding="utf-8"?>
<ds:datastoreItem xmlns:ds="http://schemas.openxmlformats.org/officeDocument/2006/customXml" ds:itemID="{6F2C6FE6-5625-438C-ACCA-347FE9C06C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95a5b16-1b8d-4c7c-9ebf-89c0983b69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2B128B-852E-4970-B7DA-406C2DC81E71}">
  <ds:schemaRefs>
    <ds:schemaRef ds:uri="http://schemas.microsoft.com/sharepoint/events"/>
  </ds:schemaRefs>
</ds:datastoreItem>
</file>

<file path=customXml/itemProps3.xml><?xml version="1.0" encoding="utf-8"?>
<ds:datastoreItem xmlns:ds="http://schemas.openxmlformats.org/officeDocument/2006/customXml" ds:itemID="{ADA5D674-9920-4D2F-B065-BC24FD29F86D}">
  <ds:schemaRefs>
    <ds:schemaRef ds:uri="http://schemas.microsoft.com/sharepoint/v3/contenttype/forms"/>
  </ds:schemaRefs>
</ds:datastoreItem>
</file>

<file path=customXml/itemProps4.xml><?xml version="1.0" encoding="utf-8"?>
<ds:datastoreItem xmlns:ds="http://schemas.openxmlformats.org/officeDocument/2006/customXml" ds:itemID="{2F4C4F6A-F6A5-45C8-BAAA-52FB70E387C7}">
  <ds:schemaRefs>
    <ds:schemaRef ds:uri="http://schemas.microsoft.com/office/2006/metadata/properties"/>
    <ds:schemaRef ds:uri="http://schemas.microsoft.com/sharepoint/v3"/>
    <ds:schemaRef ds:uri="d95a5b16-1b8d-4c7c-9ebf-89c0983b6970"/>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CGI Onscreen Template - Ice v17</Template>
  <TotalTime>2121</TotalTime>
  <Words>2895</Words>
  <Application>Microsoft Office PowerPoint</Application>
  <PresentationFormat>On-screen Show (4:3)</PresentationFormat>
  <Paragraphs>254</Paragraphs>
  <Slides>38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-apple-system</vt:lpstr>
      <vt:lpstr>Arial</vt:lpstr>
      <vt:lpstr>Calibri</vt:lpstr>
      <vt:lpstr>Calibri Light</vt:lpstr>
      <vt:lpstr>inherit</vt:lpstr>
      <vt:lpstr>Roboto</vt:lpstr>
      <vt:lpstr>Söhne</vt:lpstr>
      <vt:lpstr>Verdana</vt:lpstr>
      <vt:lpstr>CGI Onscreen Template - Ice v17</vt:lpstr>
      <vt:lpstr>Training Name</vt:lpstr>
      <vt:lpstr>Trainer Profile</vt:lpstr>
      <vt:lpstr>Training Agenda Day wise</vt:lpstr>
      <vt:lpstr>Training Agenda Day wise</vt:lpstr>
      <vt:lpstr>Training Agenda Day wise</vt:lpstr>
      <vt:lpstr>Software development life cycle</vt:lpstr>
      <vt:lpstr>Continuous Integration (CI)</vt:lpstr>
      <vt:lpstr>How to achieve Continuous Integration</vt:lpstr>
      <vt:lpstr>Use a version control system</vt:lpstr>
      <vt:lpstr>What is Git </vt:lpstr>
      <vt:lpstr>What is Github?</vt:lpstr>
      <vt:lpstr>Git and Github</vt:lpstr>
      <vt:lpstr>Overview</vt:lpstr>
      <vt:lpstr>How to Prepare your Project Folder in Git </vt:lpstr>
      <vt:lpstr>Getting a Git repository</vt:lpstr>
      <vt:lpstr>Git init</vt:lpstr>
      <vt:lpstr>Git add and commit</vt:lpstr>
      <vt:lpstr>Git add </vt:lpstr>
      <vt:lpstr>Git commit</vt:lpstr>
      <vt:lpstr>Jenkins Overview</vt:lpstr>
      <vt:lpstr>Jenkins History</vt:lpstr>
      <vt:lpstr>Jenkins components</vt:lpstr>
      <vt:lpstr>..</vt:lpstr>
      <vt:lpstr>Jenkins Master-Slave Architecture</vt:lpstr>
      <vt:lpstr>..</vt:lpstr>
      <vt:lpstr>Jenkins Master node hardware requirement </vt:lpstr>
      <vt:lpstr>Installation of Jenkins on Ubuntu22.04 </vt:lpstr>
      <vt:lpstr>Access the Jenkins UI </vt:lpstr>
      <vt:lpstr>..</vt:lpstr>
      <vt:lpstr>Jenkins Jobs</vt:lpstr>
      <vt:lpstr>..</vt:lpstr>
      <vt:lpstr>Creating first Jenkins freestyle job</vt:lpstr>
      <vt:lpstr>..</vt:lpstr>
      <vt:lpstr>Manage Jenkins</vt:lpstr>
      <vt:lpstr>..</vt:lpstr>
      <vt:lpstr>What is pipeline?</vt:lpstr>
      <vt:lpstr>..</vt:lpstr>
      <vt:lpstr>Install pipeline plugin</vt:lpstr>
    </vt:vector>
  </TitlesOfParts>
  <Company>CGI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karen.sellers</dc:creator>
  <cp:lastModifiedBy>john</cp:lastModifiedBy>
  <cp:revision>341</cp:revision>
  <cp:lastPrinted>2017-07-24T02:37:22Z</cp:lastPrinted>
  <dcterms:created xsi:type="dcterms:W3CDTF">2012-12-22T14:27:28Z</dcterms:created>
  <dcterms:modified xsi:type="dcterms:W3CDTF">2023-05-07T10:44:46Z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5</vt:i4>
  </property>
  <property fmtid="{D5CDD505-2E9C-101B-9397-08002B2CF9AE}" pid="4" name="ContentTypeId">
    <vt:lpwstr>0x01010005E88B5A4C166F4D845B9CCD5CB96BA1</vt:lpwstr>
  </property>
  <property fmtid="{D5CDD505-2E9C-101B-9397-08002B2CF9AE}" pid="5" name="CSClassificationMetaXML">
    <vt:lpwstr>cb5dc3c5-268e-4ea5-8825-517ef1bf2f0d;2012-01-24 10:31:10;PENDINGCLASSIFICATION;</vt:lpwstr>
  </property>
  <property fmtid="{D5CDD505-2E9C-101B-9397-08002B2CF9AE}" pid="6" name="Service_x0020_line">
    <vt:lpwstr/>
  </property>
  <property fmtid="{D5CDD505-2E9C-101B-9397-08002B2CF9AE}" pid="7" name="Proposition1">
    <vt:lpwstr/>
  </property>
  <property fmtid="{D5CDD505-2E9C-101B-9397-08002B2CF9AE}" pid="8" name="Service line">
    <vt:lpwstr/>
  </property>
</Properties>
</file>