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68AE-10CF-DDED-194B-8AB12910D8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F8854550-7F65-0B10-C2CA-062F801F5B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3807EFC3-0195-7FD6-4E45-939267780FEC}"/>
              </a:ext>
            </a:extLst>
          </p:cNvPr>
          <p:cNvSpPr>
            <a:spLocks noGrp="1"/>
          </p:cNvSpPr>
          <p:nvPr>
            <p:ph type="dt" sz="half" idx="10"/>
          </p:nvPr>
        </p:nvSpPr>
        <p:spPr/>
        <p:txBody>
          <a:bodyPr/>
          <a:lstStyle/>
          <a:p>
            <a:fld id="{B39F6652-8488-40AD-8A1A-B3B2B3728FC8}" type="datetimeFigureOut">
              <a:rPr lang="hi-IN" smtClean="0"/>
              <a:t>रविवार, 14 फल्गुण 1944</a:t>
            </a:fld>
            <a:endParaRPr lang="hi-IN"/>
          </a:p>
        </p:txBody>
      </p:sp>
      <p:sp>
        <p:nvSpPr>
          <p:cNvPr id="5" name="Footer Placeholder 4">
            <a:extLst>
              <a:ext uri="{FF2B5EF4-FFF2-40B4-BE49-F238E27FC236}">
                <a16:creationId xmlns:a16="http://schemas.microsoft.com/office/drawing/2014/main" id="{B5BBC18D-6FD4-DBE6-BA43-44678228C7A8}"/>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CBA72447-DAB8-341A-963D-E49BD574D42A}"/>
              </a:ext>
            </a:extLst>
          </p:cNvPr>
          <p:cNvSpPr>
            <a:spLocks noGrp="1"/>
          </p:cNvSpPr>
          <p:nvPr>
            <p:ph type="sldNum" sz="quarter" idx="12"/>
          </p:nvPr>
        </p:nvSpPr>
        <p:spPr/>
        <p:txBody>
          <a:bodyPr/>
          <a:lstStyle/>
          <a:p>
            <a:fld id="{DC81FEC6-82BC-4FE2-A244-AE7D280FA2DA}" type="slidenum">
              <a:rPr lang="hi-IN" smtClean="0"/>
              <a:t>‹#›</a:t>
            </a:fld>
            <a:endParaRPr lang="hi-IN"/>
          </a:p>
        </p:txBody>
      </p:sp>
    </p:spTree>
    <p:extLst>
      <p:ext uri="{BB962C8B-B14F-4D97-AF65-F5344CB8AC3E}">
        <p14:creationId xmlns:p14="http://schemas.microsoft.com/office/powerpoint/2010/main" val="3546234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D87F7-9E80-81AF-1490-8EDE04C58862}"/>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DEE82BFB-898A-30CB-2DEE-6A24B09485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C6B41D2C-84D3-7E4F-2D06-A5FBFDDBC547}"/>
              </a:ext>
            </a:extLst>
          </p:cNvPr>
          <p:cNvSpPr>
            <a:spLocks noGrp="1"/>
          </p:cNvSpPr>
          <p:nvPr>
            <p:ph type="dt" sz="half" idx="10"/>
          </p:nvPr>
        </p:nvSpPr>
        <p:spPr/>
        <p:txBody>
          <a:bodyPr/>
          <a:lstStyle/>
          <a:p>
            <a:fld id="{B39F6652-8488-40AD-8A1A-B3B2B3728FC8}" type="datetimeFigureOut">
              <a:rPr lang="hi-IN" smtClean="0"/>
              <a:t>रविवार, 14 फल्गुण 1944</a:t>
            </a:fld>
            <a:endParaRPr lang="hi-IN"/>
          </a:p>
        </p:txBody>
      </p:sp>
      <p:sp>
        <p:nvSpPr>
          <p:cNvPr id="5" name="Footer Placeholder 4">
            <a:extLst>
              <a:ext uri="{FF2B5EF4-FFF2-40B4-BE49-F238E27FC236}">
                <a16:creationId xmlns:a16="http://schemas.microsoft.com/office/drawing/2014/main" id="{E74EC5A0-6C08-DFB9-E1BE-5E999CB3EBAA}"/>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FA2E2E98-C562-A28D-1B21-0C84D60056B8}"/>
              </a:ext>
            </a:extLst>
          </p:cNvPr>
          <p:cNvSpPr>
            <a:spLocks noGrp="1"/>
          </p:cNvSpPr>
          <p:nvPr>
            <p:ph type="sldNum" sz="quarter" idx="12"/>
          </p:nvPr>
        </p:nvSpPr>
        <p:spPr/>
        <p:txBody>
          <a:bodyPr/>
          <a:lstStyle/>
          <a:p>
            <a:fld id="{DC81FEC6-82BC-4FE2-A244-AE7D280FA2DA}" type="slidenum">
              <a:rPr lang="hi-IN" smtClean="0"/>
              <a:t>‹#›</a:t>
            </a:fld>
            <a:endParaRPr lang="hi-IN"/>
          </a:p>
        </p:txBody>
      </p:sp>
    </p:spTree>
    <p:extLst>
      <p:ext uri="{BB962C8B-B14F-4D97-AF65-F5344CB8AC3E}">
        <p14:creationId xmlns:p14="http://schemas.microsoft.com/office/powerpoint/2010/main" val="1520620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92C90C-1C21-1FB1-D54F-D6D10A5BC7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A4624A0B-BFCF-002A-0A13-E4B9B3F99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C32D9CB8-AF8F-FD16-D072-F5E726D5883A}"/>
              </a:ext>
            </a:extLst>
          </p:cNvPr>
          <p:cNvSpPr>
            <a:spLocks noGrp="1"/>
          </p:cNvSpPr>
          <p:nvPr>
            <p:ph type="dt" sz="half" idx="10"/>
          </p:nvPr>
        </p:nvSpPr>
        <p:spPr/>
        <p:txBody>
          <a:bodyPr/>
          <a:lstStyle/>
          <a:p>
            <a:fld id="{B39F6652-8488-40AD-8A1A-B3B2B3728FC8}" type="datetimeFigureOut">
              <a:rPr lang="hi-IN" smtClean="0"/>
              <a:t>रविवार, 14 फल्गुण 1944</a:t>
            </a:fld>
            <a:endParaRPr lang="hi-IN"/>
          </a:p>
        </p:txBody>
      </p:sp>
      <p:sp>
        <p:nvSpPr>
          <p:cNvPr id="5" name="Footer Placeholder 4">
            <a:extLst>
              <a:ext uri="{FF2B5EF4-FFF2-40B4-BE49-F238E27FC236}">
                <a16:creationId xmlns:a16="http://schemas.microsoft.com/office/drawing/2014/main" id="{05381414-A81C-0C23-6370-810F9A12541A}"/>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F9156C03-1CFE-0661-C21F-84035C02A33A}"/>
              </a:ext>
            </a:extLst>
          </p:cNvPr>
          <p:cNvSpPr>
            <a:spLocks noGrp="1"/>
          </p:cNvSpPr>
          <p:nvPr>
            <p:ph type="sldNum" sz="quarter" idx="12"/>
          </p:nvPr>
        </p:nvSpPr>
        <p:spPr/>
        <p:txBody>
          <a:bodyPr/>
          <a:lstStyle/>
          <a:p>
            <a:fld id="{DC81FEC6-82BC-4FE2-A244-AE7D280FA2DA}" type="slidenum">
              <a:rPr lang="hi-IN" smtClean="0"/>
              <a:t>‹#›</a:t>
            </a:fld>
            <a:endParaRPr lang="hi-IN"/>
          </a:p>
        </p:txBody>
      </p:sp>
    </p:spTree>
    <p:extLst>
      <p:ext uri="{BB962C8B-B14F-4D97-AF65-F5344CB8AC3E}">
        <p14:creationId xmlns:p14="http://schemas.microsoft.com/office/powerpoint/2010/main" val="2269519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4FD8B-0A02-5306-38D4-5BD8A9B9DA72}"/>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4DF57843-F6D1-D810-1D6D-66F50DCC2B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4D946097-0425-BCF1-8D00-439A6E9C3017}"/>
              </a:ext>
            </a:extLst>
          </p:cNvPr>
          <p:cNvSpPr>
            <a:spLocks noGrp="1"/>
          </p:cNvSpPr>
          <p:nvPr>
            <p:ph type="dt" sz="half" idx="10"/>
          </p:nvPr>
        </p:nvSpPr>
        <p:spPr/>
        <p:txBody>
          <a:bodyPr/>
          <a:lstStyle/>
          <a:p>
            <a:fld id="{B39F6652-8488-40AD-8A1A-B3B2B3728FC8}" type="datetimeFigureOut">
              <a:rPr lang="hi-IN" smtClean="0"/>
              <a:t>रविवार, 14 फल्गुण 1944</a:t>
            </a:fld>
            <a:endParaRPr lang="hi-IN"/>
          </a:p>
        </p:txBody>
      </p:sp>
      <p:sp>
        <p:nvSpPr>
          <p:cNvPr id="5" name="Footer Placeholder 4">
            <a:extLst>
              <a:ext uri="{FF2B5EF4-FFF2-40B4-BE49-F238E27FC236}">
                <a16:creationId xmlns:a16="http://schemas.microsoft.com/office/drawing/2014/main" id="{C81470F2-E551-EFFE-08B9-ADB3BCE00AEB}"/>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7548D260-C254-FACE-1D1F-FA4583B42728}"/>
              </a:ext>
            </a:extLst>
          </p:cNvPr>
          <p:cNvSpPr>
            <a:spLocks noGrp="1"/>
          </p:cNvSpPr>
          <p:nvPr>
            <p:ph type="sldNum" sz="quarter" idx="12"/>
          </p:nvPr>
        </p:nvSpPr>
        <p:spPr/>
        <p:txBody>
          <a:bodyPr/>
          <a:lstStyle/>
          <a:p>
            <a:fld id="{DC81FEC6-82BC-4FE2-A244-AE7D280FA2DA}" type="slidenum">
              <a:rPr lang="hi-IN" smtClean="0"/>
              <a:t>‹#›</a:t>
            </a:fld>
            <a:endParaRPr lang="hi-IN"/>
          </a:p>
        </p:txBody>
      </p:sp>
    </p:spTree>
    <p:extLst>
      <p:ext uri="{BB962C8B-B14F-4D97-AF65-F5344CB8AC3E}">
        <p14:creationId xmlns:p14="http://schemas.microsoft.com/office/powerpoint/2010/main" val="4059809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874B-7BC9-866F-09D6-AAB545A422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395032FD-AA8B-B13E-EDA2-E13025286D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50FEEB-DF60-20D9-CE17-09E9C0392F41}"/>
              </a:ext>
            </a:extLst>
          </p:cNvPr>
          <p:cNvSpPr>
            <a:spLocks noGrp="1"/>
          </p:cNvSpPr>
          <p:nvPr>
            <p:ph type="dt" sz="half" idx="10"/>
          </p:nvPr>
        </p:nvSpPr>
        <p:spPr/>
        <p:txBody>
          <a:bodyPr/>
          <a:lstStyle/>
          <a:p>
            <a:fld id="{B39F6652-8488-40AD-8A1A-B3B2B3728FC8}" type="datetimeFigureOut">
              <a:rPr lang="hi-IN" smtClean="0"/>
              <a:t>रविवार, 14 फल्गुण 1944</a:t>
            </a:fld>
            <a:endParaRPr lang="hi-IN"/>
          </a:p>
        </p:txBody>
      </p:sp>
      <p:sp>
        <p:nvSpPr>
          <p:cNvPr id="5" name="Footer Placeholder 4">
            <a:extLst>
              <a:ext uri="{FF2B5EF4-FFF2-40B4-BE49-F238E27FC236}">
                <a16:creationId xmlns:a16="http://schemas.microsoft.com/office/drawing/2014/main" id="{0BBA7D5F-D971-C696-A3B8-BAD2E90D6D56}"/>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CA476FD4-9716-99B0-B60F-BEF36B512887}"/>
              </a:ext>
            </a:extLst>
          </p:cNvPr>
          <p:cNvSpPr>
            <a:spLocks noGrp="1"/>
          </p:cNvSpPr>
          <p:nvPr>
            <p:ph type="sldNum" sz="quarter" idx="12"/>
          </p:nvPr>
        </p:nvSpPr>
        <p:spPr/>
        <p:txBody>
          <a:bodyPr/>
          <a:lstStyle/>
          <a:p>
            <a:fld id="{DC81FEC6-82BC-4FE2-A244-AE7D280FA2DA}" type="slidenum">
              <a:rPr lang="hi-IN" smtClean="0"/>
              <a:t>‹#›</a:t>
            </a:fld>
            <a:endParaRPr lang="hi-IN"/>
          </a:p>
        </p:txBody>
      </p:sp>
    </p:spTree>
    <p:extLst>
      <p:ext uri="{BB962C8B-B14F-4D97-AF65-F5344CB8AC3E}">
        <p14:creationId xmlns:p14="http://schemas.microsoft.com/office/powerpoint/2010/main" val="26456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BCB8-8974-CA02-3A4D-48A9E8BA8853}"/>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5839A978-E440-7892-01AA-4B0FFEE6DE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A9CC2F86-134A-83D6-AC59-9D2D3D4D8E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6CC346FC-5CD9-8746-7415-3E63AC690C68}"/>
              </a:ext>
            </a:extLst>
          </p:cNvPr>
          <p:cNvSpPr>
            <a:spLocks noGrp="1"/>
          </p:cNvSpPr>
          <p:nvPr>
            <p:ph type="dt" sz="half" idx="10"/>
          </p:nvPr>
        </p:nvSpPr>
        <p:spPr/>
        <p:txBody>
          <a:bodyPr/>
          <a:lstStyle/>
          <a:p>
            <a:fld id="{B39F6652-8488-40AD-8A1A-B3B2B3728FC8}" type="datetimeFigureOut">
              <a:rPr lang="hi-IN" smtClean="0"/>
              <a:t>रविवार, 14 फल्गुण 1944</a:t>
            </a:fld>
            <a:endParaRPr lang="hi-IN"/>
          </a:p>
        </p:txBody>
      </p:sp>
      <p:sp>
        <p:nvSpPr>
          <p:cNvPr id="6" name="Footer Placeholder 5">
            <a:extLst>
              <a:ext uri="{FF2B5EF4-FFF2-40B4-BE49-F238E27FC236}">
                <a16:creationId xmlns:a16="http://schemas.microsoft.com/office/drawing/2014/main" id="{6F6E4E4E-C0FA-DA2D-D57A-5798D0C75FFC}"/>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4EE7404A-7918-1B05-0CE0-C3E753E3565C}"/>
              </a:ext>
            </a:extLst>
          </p:cNvPr>
          <p:cNvSpPr>
            <a:spLocks noGrp="1"/>
          </p:cNvSpPr>
          <p:nvPr>
            <p:ph type="sldNum" sz="quarter" idx="12"/>
          </p:nvPr>
        </p:nvSpPr>
        <p:spPr/>
        <p:txBody>
          <a:bodyPr/>
          <a:lstStyle/>
          <a:p>
            <a:fld id="{DC81FEC6-82BC-4FE2-A244-AE7D280FA2DA}" type="slidenum">
              <a:rPr lang="hi-IN" smtClean="0"/>
              <a:t>‹#›</a:t>
            </a:fld>
            <a:endParaRPr lang="hi-IN"/>
          </a:p>
        </p:txBody>
      </p:sp>
    </p:spTree>
    <p:extLst>
      <p:ext uri="{BB962C8B-B14F-4D97-AF65-F5344CB8AC3E}">
        <p14:creationId xmlns:p14="http://schemas.microsoft.com/office/powerpoint/2010/main" val="940497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EF94-37BF-58AD-EDF6-43437E014133}"/>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D85248E3-EC04-0E16-6563-4CF2AF057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F281BE-E125-537B-CA19-48BC70C233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BFD495EA-43DA-36DD-47E1-CFCFD8DA88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8A96AB-3817-425E-5DAC-ECAD1D5CEE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BC98D5F8-9AA3-FD44-CFEA-947371E7A971}"/>
              </a:ext>
            </a:extLst>
          </p:cNvPr>
          <p:cNvSpPr>
            <a:spLocks noGrp="1"/>
          </p:cNvSpPr>
          <p:nvPr>
            <p:ph type="dt" sz="half" idx="10"/>
          </p:nvPr>
        </p:nvSpPr>
        <p:spPr/>
        <p:txBody>
          <a:bodyPr/>
          <a:lstStyle/>
          <a:p>
            <a:fld id="{B39F6652-8488-40AD-8A1A-B3B2B3728FC8}" type="datetimeFigureOut">
              <a:rPr lang="hi-IN" smtClean="0"/>
              <a:t>रविवार, 14 फल्गुण 1944</a:t>
            </a:fld>
            <a:endParaRPr lang="hi-IN"/>
          </a:p>
        </p:txBody>
      </p:sp>
      <p:sp>
        <p:nvSpPr>
          <p:cNvPr id="8" name="Footer Placeholder 7">
            <a:extLst>
              <a:ext uri="{FF2B5EF4-FFF2-40B4-BE49-F238E27FC236}">
                <a16:creationId xmlns:a16="http://schemas.microsoft.com/office/drawing/2014/main" id="{38E25CA1-F89E-B448-E9C7-840E167379A5}"/>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1EB6D417-51F3-9532-6D85-FED547B66664}"/>
              </a:ext>
            </a:extLst>
          </p:cNvPr>
          <p:cNvSpPr>
            <a:spLocks noGrp="1"/>
          </p:cNvSpPr>
          <p:nvPr>
            <p:ph type="sldNum" sz="quarter" idx="12"/>
          </p:nvPr>
        </p:nvSpPr>
        <p:spPr/>
        <p:txBody>
          <a:bodyPr/>
          <a:lstStyle/>
          <a:p>
            <a:fld id="{DC81FEC6-82BC-4FE2-A244-AE7D280FA2DA}" type="slidenum">
              <a:rPr lang="hi-IN" smtClean="0"/>
              <a:t>‹#›</a:t>
            </a:fld>
            <a:endParaRPr lang="hi-IN"/>
          </a:p>
        </p:txBody>
      </p:sp>
    </p:spTree>
    <p:extLst>
      <p:ext uri="{BB962C8B-B14F-4D97-AF65-F5344CB8AC3E}">
        <p14:creationId xmlns:p14="http://schemas.microsoft.com/office/powerpoint/2010/main" val="3124788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092A3-C54D-A669-CD33-7983B9D16B4E}"/>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21EE9AD6-B83B-8D37-CDDF-866CCDB5EB66}"/>
              </a:ext>
            </a:extLst>
          </p:cNvPr>
          <p:cNvSpPr>
            <a:spLocks noGrp="1"/>
          </p:cNvSpPr>
          <p:nvPr>
            <p:ph type="dt" sz="half" idx="10"/>
          </p:nvPr>
        </p:nvSpPr>
        <p:spPr/>
        <p:txBody>
          <a:bodyPr/>
          <a:lstStyle/>
          <a:p>
            <a:fld id="{B39F6652-8488-40AD-8A1A-B3B2B3728FC8}" type="datetimeFigureOut">
              <a:rPr lang="hi-IN" smtClean="0"/>
              <a:t>रविवार, 14 फल्गुण 1944</a:t>
            </a:fld>
            <a:endParaRPr lang="hi-IN"/>
          </a:p>
        </p:txBody>
      </p:sp>
      <p:sp>
        <p:nvSpPr>
          <p:cNvPr id="4" name="Footer Placeholder 3">
            <a:extLst>
              <a:ext uri="{FF2B5EF4-FFF2-40B4-BE49-F238E27FC236}">
                <a16:creationId xmlns:a16="http://schemas.microsoft.com/office/drawing/2014/main" id="{45575B24-4D9C-2CC3-4B19-89DCF90A1EAB}"/>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1B44DF16-8E3D-98DD-49B7-1F31A0FC396F}"/>
              </a:ext>
            </a:extLst>
          </p:cNvPr>
          <p:cNvSpPr>
            <a:spLocks noGrp="1"/>
          </p:cNvSpPr>
          <p:nvPr>
            <p:ph type="sldNum" sz="quarter" idx="12"/>
          </p:nvPr>
        </p:nvSpPr>
        <p:spPr/>
        <p:txBody>
          <a:bodyPr/>
          <a:lstStyle/>
          <a:p>
            <a:fld id="{DC81FEC6-82BC-4FE2-A244-AE7D280FA2DA}" type="slidenum">
              <a:rPr lang="hi-IN" smtClean="0"/>
              <a:t>‹#›</a:t>
            </a:fld>
            <a:endParaRPr lang="hi-IN"/>
          </a:p>
        </p:txBody>
      </p:sp>
    </p:spTree>
    <p:extLst>
      <p:ext uri="{BB962C8B-B14F-4D97-AF65-F5344CB8AC3E}">
        <p14:creationId xmlns:p14="http://schemas.microsoft.com/office/powerpoint/2010/main" val="892485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40F0A8-3813-52CF-7479-ED386B6588CB}"/>
              </a:ext>
            </a:extLst>
          </p:cNvPr>
          <p:cNvSpPr>
            <a:spLocks noGrp="1"/>
          </p:cNvSpPr>
          <p:nvPr>
            <p:ph type="dt" sz="half" idx="10"/>
          </p:nvPr>
        </p:nvSpPr>
        <p:spPr/>
        <p:txBody>
          <a:bodyPr/>
          <a:lstStyle/>
          <a:p>
            <a:fld id="{B39F6652-8488-40AD-8A1A-B3B2B3728FC8}" type="datetimeFigureOut">
              <a:rPr lang="hi-IN" smtClean="0"/>
              <a:t>रविवार, 14 फल्गुण 1944</a:t>
            </a:fld>
            <a:endParaRPr lang="hi-IN"/>
          </a:p>
        </p:txBody>
      </p:sp>
      <p:sp>
        <p:nvSpPr>
          <p:cNvPr id="3" name="Footer Placeholder 2">
            <a:extLst>
              <a:ext uri="{FF2B5EF4-FFF2-40B4-BE49-F238E27FC236}">
                <a16:creationId xmlns:a16="http://schemas.microsoft.com/office/drawing/2014/main" id="{7CC1E952-F31A-423D-CE67-840966BFC2C5}"/>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7169F6F4-4E90-340D-E36B-BEA55ED2D5FA}"/>
              </a:ext>
            </a:extLst>
          </p:cNvPr>
          <p:cNvSpPr>
            <a:spLocks noGrp="1"/>
          </p:cNvSpPr>
          <p:nvPr>
            <p:ph type="sldNum" sz="quarter" idx="12"/>
          </p:nvPr>
        </p:nvSpPr>
        <p:spPr/>
        <p:txBody>
          <a:bodyPr/>
          <a:lstStyle/>
          <a:p>
            <a:fld id="{DC81FEC6-82BC-4FE2-A244-AE7D280FA2DA}" type="slidenum">
              <a:rPr lang="hi-IN" smtClean="0"/>
              <a:t>‹#›</a:t>
            </a:fld>
            <a:endParaRPr lang="hi-IN"/>
          </a:p>
        </p:txBody>
      </p:sp>
    </p:spTree>
    <p:extLst>
      <p:ext uri="{BB962C8B-B14F-4D97-AF65-F5344CB8AC3E}">
        <p14:creationId xmlns:p14="http://schemas.microsoft.com/office/powerpoint/2010/main" val="1662176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3C26-1169-CCA0-CB29-8BE19C334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577E194A-41EA-7BC0-6A17-46A021D00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C0D464E4-7BA6-E357-446A-300D3EBF3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60024C-C9AE-816F-DE75-A94838FF9930}"/>
              </a:ext>
            </a:extLst>
          </p:cNvPr>
          <p:cNvSpPr>
            <a:spLocks noGrp="1"/>
          </p:cNvSpPr>
          <p:nvPr>
            <p:ph type="dt" sz="half" idx="10"/>
          </p:nvPr>
        </p:nvSpPr>
        <p:spPr/>
        <p:txBody>
          <a:bodyPr/>
          <a:lstStyle/>
          <a:p>
            <a:fld id="{B39F6652-8488-40AD-8A1A-B3B2B3728FC8}" type="datetimeFigureOut">
              <a:rPr lang="hi-IN" smtClean="0"/>
              <a:t>रविवार, 14 फल्गुण 1944</a:t>
            </a:fld>
            <a:endParaRPr lang="hi-IN"/>
          </a:p>
        </p:txBody>
      </p:sp>
      <p:sp>
        <p:nvSpPr>
          <p:cNvPr id="6" name="Footer Placeholder 5">
            <a:extLst>
              <a:ext uri="{FF2B5EF4-FFF2-40B4-BE49-F238E27FC236}">
                <a16:creationId xmlns:a16="http://schemas.microsoft.com/office/drawing/2014/main" id="{66C3B2DA-A157-A5EA-8FC0-C1E000B64225}"/>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510F73DA-BC52-C8D9-EA1E-3E52E2E703EA}"/>
              </a:ext>
            </a:extLst>
          </p:cNvPr>
          <p:cNvSpPr>
            <a:spLocks noGrp="1"/>
          </p:cNvSpPr>
          <p:nvPr>
            <p:ph type="sldNum" sz="quarter" idx="12"/>
          </p:nvPr>
        </p:nvSpPr>
        <p:spPr/>
        <p:txBody>
          <a:bodyPr/>
          <a:lstStyle/>
          <a:p>
            <a:fld id="{DC81FEC6-82BC-4FE2-A244-AE7D280FA2DA}" type="slidenum">
              <a:rPr lang="hi-IN" smtClean="0"/>
              <a:t>‹#›</a:t>
            </a:fld>
            <a:endParaRPr lang="hi-IN"/>
          </a:p>
        </p:txBody>
      </p:sp>
    </p:spTree>
    <p:extLst>
      <p:ext uri="{BB962C8B-B14F-4D97-AF65-F5344CB8AC3E}">
        <p14:creationId xmlns:p14="http://schemas.microsoft.com/office/powerpoint/2010/main" val="954076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76146-A64B-AF3E-433A-D01A4852D5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20A608C7-EA64-4D8A-C08E-F257F1FE07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E8398BD6-1678-32CC-69EF-E7B4C14F37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FCE6F3-C628-BF1B-51FB-87B12004BB62}"/>
              </a:ext>
            </a:extLst>
          </p:cNvPr>
          <p:cNvSpPr>
            <a:spLocks noGrp="1"/>
          </p:cNvSpPr>
          <p:nvPr>
            <p:ph type="dt" sz="half" idx="10"/>
          </p:nvPr>
        </p:nvSpPr>
        <p:spPr/>
        <p:txBody>
          <a:bodyPr/>
          <a:lstStyle/>
          <a:p>
            <a:fld id="{B39F6652-8488-40AD-8A1A-B3B2B3728FC8}" type="datetimeFigureOut">
              <a:rPr lang="hi-IN" smtClean="0"/>
              <a:t>रविवार, 14 फल्गुण 1944</a:t>
            </a:fld>
            <a:endParaRPr lang="hi-IN"/>
          </a:p>
        </p:txBody>
      </p:sp>
      <p:sp>
        <p:nvSpPr>
          <p:cNvPr id="6" name="Footer Placeholder 5">
            <a:extLst>
              <a:ext uri="{FF2B5EF4-FFF2-40B4-BE49-F238E27FC236}">
                <a16:creationId xmlns:a16="http://schemas.microsoft.com/office/drawing/2014/main" id="{4CAE900B-ED3A-87A2-B8B0-D482B5E7F71E}"/>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D6CB455F-1F07-B61B-6733-8A93EFBB9A83}"/>
              </a:ext>
            </a:extLst>
          </p:cNvPr>
          <p:cNvSpPr>
            <a:spLocks noGrp="1"/>
          </p:cNvSpPr>
          <p:nvPr>
            <p:ph type="sldNum" sz="quarter" idx="12"/>
          </p:nvPr>
        </p:nvSpPr>
        <p:spPr/>
        <p:txBody>
          <a:bodyPr/>
          <a:lstStyle/>
          <a:p>
            <a:fld id="{DC81FEC6-82BC-4FE2-A244-AE7D280FA2DA}" type="slidenum">
              <a:rPr lang="hi-IN" smtClean="0"/>
              <a:t>‹#›</a:t>
            </a:fld>
            <a:endParaRPr lang="hi-IN"/>
          </a:p>
        </p:txBody>
      </p:sp>
    </p:spTree>
    <p:extLst>
      <p:ext uri="{BB962C8B-B14F-4D97-AF65-F5344CB8AC3E}">
        <p14:creationId xmlns:p14="http://schemas.microsoft.com/office/powerpoint/2010/main" val="3143371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39D08B-F2CC-4017-15C9-C548622120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F69A6421-BC01-AC20-84EF-F5828F24DF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6BB91DC0-A213-86D9-F543-6CEAB9F618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9F6652-8488-40AD-8A1A-B3B2B3728FC8}" type="datetimeFigureOut">
              <a:rPr lang="hi-IN" smtClean="0"/>
              <a:t>रविवार, 14 फल्गुण 1944</a:t>
            </a:fld>
            <a:endParaRPr lang="hi-IN"/>
          </a:p>
        </p:txBody>
      </p:sp>
      <p:sp>
        <p:nvSpPr>
          <p:cNvPr id="5" name="Footer Placeholder 4">
            <a:extLst>
              <a:ext uri="{FF2B5EF4-FFF2-40B4-BE49-F238E27FC236}">
                <a16:creationId xmlns:a16="http://schemas.microsoft.com/office/drawing/2014/main" id="{53A22CE9-D1C6-BC4D-432B-8965BF1A3F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80635A37-4EB0-48CD-A0D7-D3B5FF9B55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1FEC6-82BC-4FE2-A244-AE7D280FA2DA}" type="slidenum">
              <a:rPr lang="hi-IN" smtClean="0"/>
              <a:t>‹#›</a:t>
            </a:fld>
            <a:endParaRPr lang="hi-IN"/>
          </a:p>
        </p:txBody>
      </p:sp>
    </p:spTree>
    <p:extLst>
      <p:ext uri="{BB962C8B-B14F-4D97-AF65-F5344CB8AC3E}">
        <p14:creationId xmlns:p14="http://schemas.microsoft.com/office/powerpoint/2010/main" val="3138330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libgit2/libgit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B057-E37E-B2AC-6ACF-A1A2E8A514A6}"/>
              </a:ext>
            </a:extLst>
          </p:cNvPr>
          <p:cNvSpPr>
            <a:spLocks noGrp="1"/>
          </p:cNvSpPr>
          <p:nvPr>
            <p:ph type="ctrTitle"/>
          </p:nvPr>
        </p:nvSpPr>
        <p:spPr/>
        <p:txBody>
          <a:bodyPr/>
          <a:lstStyle/>
          <a:p>
            <a:r>
              <a:rPr lang="en-US" dirty="0"/>
              <a:t>Git Basics</a:t>
            </a:r>
            <a:endParaRPr lang="hi-IN" dirty="0"/>
          </a:p>
        </p:txBody>
      </p:sp>
      <p:sp>
        <p:nvSpPr>
          <p:cNvPr id="3" name="Subtitle 2">
            <a:extLst>
              <a:ext uri="{FF2B5EF4-FFF2-40B4-BE49-F238E27FC236}">
                <a16:creationId xmlns:a16="http://schemas.microsoft.com/office/drawing/2014/main" id="{01C35B39-D97E-DAE3-AD8C-23F60A4F322F}"/>
              </a:ext>
            </a:extLst>
          </p:cNvPr>
          <p:cNvSpPr>
            <a:spLocks noGrp="1"/>
          </p:cNvSpPr>
          <p:nvPr>
            <p:ph type="subTitle" idx="1"/>
          </p:nvPr>
        </p:nvSpPr>
        <p:spPr/>
        <p:txBody>
          <a:bodyPr/>
          <a:lstStyle/>
          <a:p>
            <a:r>
              <a:rPr lang="en-US" dirty="0"/>
              <a:t>OW</a:t>
            </a:r>
            <a:endParaRPr lang="hi-IN" dirty="0"/>
          </a:p>
        </p:txBody>
      </p:sp>
    </p:spTree>
    <p:extLst>
      <p:ext uri="{BB962C8B-B14F-4D97-AF65-F5344CB8AC3E}">
        <p14:creationId xmlns:p14="http://schemas.microsoft.com/office/powerpoint/2010/main" val="3321778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5875A-E03A-7D55-1DDE-9BC5C170BA4E}"/>
              </a:ext>
            </a:extLst>
          </p:cNvPr>
          <p:cNvSpPr>
            <a:spLocks noGrp="1"/>
          </p:cNvSpPr>
          <p:nvPr>
            <p:ph type="title"/>
          </p:nvPr>
        </p:nvSpPr>
        <p:spPr/>
        <p:txBody>
          <a:bodyPr/>
          <a:lstStyle/>
          <a:p>
            <a:r>
              <a:rPr lang="en-US" dirty="0"/>
              <a:t>Agenda</a:t>
            </a:r>
            <a:endParaRPr lang="hi-IN" dirty="0"/>
          </a:p>
        </p:txBody>
      </p:sp>
      <p:sp>
        <p:nvSpPr>
          <p:cNvPr id="3" name="Content Placeholder 2">
            <a:extLst>
              <a:ext uri="{FF2B5EF4-FFF2-40B4-BE49-F238E27FC236}">
                <a16:creationId xmlns:a16="http://schemas.microsoft.com/office/drawing/2014/main" id="{3B807D7B-3439-BA9A-5390-AF7A840E0F2E}"/>
              </a:ext>
            </a:extLst>
          </p:cNvPr>
          <p:cNvSpPr>
            <a:spLocks noGrp="1"/>
          </p:cNvSpPr>
          <p:nvPr>
            <p:ph idx="1"/>
          </p:nvPr>
        </p:nvSpPr>
        <p:spPr/>
        <p:txBody>
          <a:bodyPr/>
          <a:lstStyle/>
          <a:p>
            <a:r>
              <a:rPr lang="en-US" dirty="0">
                <a:latin typeface="+mj-lt"/>
              </a:rPr>
              <a:t>Overview and terms</a:t>
            </a:r>
          </a:p>
          <a:p>
            <a:r>
              <a:rPr lang="en-US" dirty="0">
                <a:latin typeface="+mj-lt"/>
              </a:rPr>
              <a:t>Setting up git repository</a:t>
            </a:r>
          </a:p>
          <a:p>
            <a:r>
              <a:rPr lang="en-US" dirty="0">
                <a:latin typeface="+mj-lt"/>
              </a:rPr>
              <a:t>Git commands</a:t>
            </a:r>
          </a:p>
          <a:p>
            <a:r>
              <a:rPr lang="en-US" dirty="0" err="1">
                <a:latin typeface="+mj-lt"/>
              </a:rPr>
              <a:t>Init,Add</a:t>
            </a:r>
            <a:r>
              <a:rPr lang="en-US" dirty="0">
                <a:latin typeface="+mj-lt"/>
              </a:rPr>
              <a:t> commit</a:t>
            </a:r>
          </a:p>
          <a:p>
            <a:r>
              <a:rPr lang="en-US" dirty="0">
                <a:latin typeface="+mj-lt"/>
              </a:rPr>
              <a:t>Lab</a:t>
            </a:r>
            <a:endParaRPr lang="hi-IN" dirty="0">
              <a:latin typeface="+mj-lt"/>
            </a:endParaRPr>
          </a:p>
        </p:txBody>
      </p:sp>
    </p:spTree>
    <p:extLst>
      <p:ext uri="{BB962C8B-B14F-4D97-AF65-F5344CB8AC3E}">
        <p14:creationId xmlns:p14="http://schemas.microsoft.com/office/powerpoint/2010/main" val="1843370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6DBC-DA13-67C8-5797-6C136461E884}"/>
              </a:ext>
            </a:extLst>
          </p:cNvPr>
          <p:cNvSpPr>
            <a:spLocks noGrp="1"/>
          </p:cNvSpPr>
          <p:nvPr>
            <p:ph type="title"/>
          </p:nvPr>
        </p:nvSpPr>
        <p:spPr/>
        <p:txBody>
          <a:bodyPr/>
          <a:lstStyle/>
          <a:p>
            <a:r>
              <a:rPr lang="en-US" dirty="0"/>
              <a:t>Getting a Git repository</a:t>
            </a:r>
            <a:endParaRPr lang="hi-IN" dirty="0"/>
          </a:p>
        </p:txBody>
      </p:sp>
      <p:sp>
        <p:nvSpPr>
          <p:cNvPr id="3" name="Content Placeholder 2">
            <a:extLst>
              <a:ext uri="{FF2B5EF4-FFF2-40B4-BE49-F238E27FC236}">
                <a16:creationId xmlns:a16="http://schemas.microsoft.com/office/drawing/2014/main" id="{6C991EAB-61B0-194C-8BAE-22EC71BF34E4}"/>
              </a:ext>
            </a:extLst>
          </p:cNvPr>
          <p:cNvSpPr>
            <a:spLocks noGrp="1"/>
          </p:cNvSpPr>
          <p:nvPr>
            <p:ph idx="1"/>
          </p:nvPr>
        </p:nvSpPr>
        <p:spPr/>
        <p:txBody>
          <a:bodyPr/>
          <a:lstStyle/>
          <a:p>
            <a:pPr algn="l"/>
            <a:r>
              <a:rPr lang="en-US" b="0" i="0" dirty="0">
                <a:solidFill>
                  <a:srgbClr val="4E443C"/>
                </a:solidFill>
                <a:effectLst/>
                <a:latin typeface="+mj-lt"/>
              </a:rPr>
              <a:t>You typically obtain a Git repository in one of two ways:</a:t>
            </a:r>
          </a:p>
          <a:p>
            <a:pPr lvl="1">
              <a:buFont typeface="+mj-lt"/>
              <a:buAutoNum type="arabicPeriod"/>
            </a:pPr>
            <a:r>
              <a:rPr lang="en-US" b="0" i="0" dirty="0">
                <a:solidFill>
                  <a:srgbClr val="4E443C"/>
                </a:solidFill>
                <a:effectLst/>
                <a:latin typeface="+mj-lt"/>
              </a:rPr>
              <a:t>You can take a local directory that is currently not under version control, and turn it into a Git repository, or</a:t>
            </a:r>
          </a:p>
          <a:p>
            <a:pPr lvl="1">
              <a:buFont typeface="+mj-lt"/>
              <a:buAutoNum type="arabicPeriod"/>
            </a:pPr>
            <a:r>
              <a:rPr lang="en-US" b="0" i="0" dirty="0">
                <a:solidFill>
                  <a:srgbClr val="4E443C"/>
                </a:solidFill>
                <a:effectLst/>
                <a:latin typeface="+mj-lt"/>
              </a:rPr>
              <a:t>You can </a:t>
            </a:r>
            <a:r>
              <a:rPr lang="en-US" b="1" i="0" dirty="0">
                <a:solidFill>
                  <a:srgbClr val="4E443C"/>
                </a:solidFill>
                <a:effectLst/>
                <a:latin typeface="+mj-lt"/>
              </a:rPr>
              <a:t>clone</a:t>
            </a:r>
            <a:r>
              <a:rPr lang="en-US" b="0" i="0" dirty="0">
                <a:solidFill>
                  <a:srgbClr val="4E443C"/>
                </a:solidFill>
                <a:effectLst/>
                <a:latin typeface="+mj-lt"/>
              </a:rPr>
              <a:t> an existing Git repository from elsewhere.</a:t>
            </a:r>
          </a:p>
          <a:p>
            <a:pPr algn="l"/>
            <a:r>
              <a:rPr lang="en-US" b="0" i="0" dirty="0">
                <a:solidFill>
                  <a:srgbClr val="4E443C"/>
                </a:solidFill>
                <a:effectLst/>
                <a:latin typeface="+mj-lt"/>
              </a:rPr>
              <a:t>In either case, you end up with a Git repository on your local machine, ready for work</a:t>
            </a:r>
          </a:p>
          <a:p>
            <a:endParaRPr lang="hi-IN" dirty="0"/>
          </a:p>
        </p:txBody>
      </p:sp>
    </p:spTree>
    <p:extLst>
      <p:ext uri="{BB962C8B-B14F-4D97-AF65-F5344CB8AC3E}">
        <p14:creationId xmlns:p14="http://schemas.microsoft.com/office/powerpoint/2010/main" val="2463771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D8AC-A44D-6C3B-0311-EC15B768EB44}"/>
              </a:ext>
            </a:extLst>
          </p:cNvPr>
          <p:cNvSpPr>
            <a:spLocks noGrp="1"/>
          </p:cNvSpPr>
          <p:nvPr>
            <p:ph type="title"/>
          </p:nvPr>
        </p:nvSpPr>
        <p:spPr/>
        <p:txBody>
          <a:bodyPr/>
          <a:lstStyle/>
          <a:p>
            <a:r>
              <a:rPr lang="en-US" dirty="0"/>
              <a:t>Git </a:t>
            </a:r>
            <a:r>
              <a:rPr lang="en-US" dirty="0" err="1"/>
              <a:t>init</a:t>
            </a:r>
            <a:endParaRPr lang="hi-IN" dirty="0"/>
          </a:p>
        </p:txBody>
      </p:sp>
      <p:sp>
        <p:nvSpPr>
          <p:cNvPr id="3" name="Content Placeholder 2">
            <a:extLst>
              <a:ext uri="{FF2B5EF4-FFF2-40B4-BE49-F238E27FC236}">
                <a16:creationId xmlns:a16="http://schemas.microsoft.com/office/drawing/2014/main" id="{5228B425-EC69-11FF-FC5C-0F41DF4608B3}"/>
              </a:ext>
            </a:extLst>
          </p:cNvPr>
          <p:cNvSpPr>
            <a:spLocks noGrp="1"/>
          </p:cNvSpPr>
          <p:nvPr>
            <p:ph idx="1"/>
          </p:nvPr>
        </p:nvSpPr>
        <p:spPr/>
        <p:txBody>
          <a:bodyPr/>
          <a:lstStyle/>
          <a:p>
            <a:r>
              <a:rPr lang="en-US" b="0" i="0" dirty="0">
                <a:solidFill>
                  <a:srgbClr val="4E443C"/>
                </a:solidFill>
                <a:effectLst/>
                <a:latin typeface="+mj-lt"/>
              </a:rPr>
              <a:t>If you have a project directory that is currently not under version control and you want to start controlling it with Git, you first need to go to that project’s directory.</a:t>
            </a:r>
          </a:p>
          <a:p>
            <a:r>
              <a:rPr lang="en-US" dirty="0">
                <a:latin typeface="+mj-lt"/>
              </a:rPr>
              <a:t>for Linux:</a:t>
            </a:r>
          </a:p>
          <a:p>
            <a:pPr lvl="1"/>
            <a:r>
              <a:rPr lang="en-US" dirty="0">
                <a:latin typeface="+mj-lt"/>
              </a:rPr>
              <a:t>$ cd /home/user/</a:t>
            </a:r>
            <a:r>
              <a:rPr lang="en-US" dirty="0" err="1">
                <a:latin typeface="+mj-lt"/>
              </a:rPr>
              <a:t>my_project</a:t>
            </a:r>
            <a:endParaRPr lang="en-US" dirty="0">
              <a:latin typeface="+mj-lt"/>
            </a:endParaRPr>
          </a:p>
          <a:p>
            <a:pPr lvl="1"/>
            <a:r>
              <a:rPr lang="en-US" dirty="0">
                <a:latin typeface="+mj-lt"/>
              </a:rPr>
              <a:t>And type</a:t>
            </a:r>
          </a:p>
          <a:p>
            <a:pPr marL="914400" lvl="2" indent="0">
              <a:buNone/>
            </a:pPr>
            <a:r>
              <a:rPr lang="en-US" dirty="0">
                <a:latin typeface="+mj-lt"/>
              </a:rPr>
              <a:t>git </a:t>
            </a:r>
            <a:r>
              <a:rPr lang="en-US" dirty="0" err="1">
                <a:latin typeface="+mj-lt"/>
              </a:rPr>
              <a:t>init</a:t>
            </a:r>
            <a:endParaRPr lang="en-US" dirty="0">
              <a:latin typeface="+mj-lt"/>
            </a:endParaRPr>
          </a:p>
          <a:p>
            <a:pPr lvl="1"/>
            <a:r>
              <a:rPr lang="en-US" dirty="0">
                <a:latin typeface="+mj-lt"/>
              </a:rPr>
              <a:t>This creates a new subdirectory named .git that contains all of your necessary repository files — a Git repository skeleton. At this point nothing in project will be tracked</a:t>
            </a:r>
            <a:endParaRPr lang="hi-IN" dirty="0">
              <a:latin typeface="+mj-lt"/>
            </a:endParaRPr>
          </a:p>
        </p:txBody>
      </p:sp>
    </p:spTree>
    <p:extLst>
      <p:ext uri="{BB962C8B-B14F-4D97-AF65-F5344CB8AC3E}">
        <p14:creationId xmlns:p14="http://schemas.microsoft.com/office/powerpoint/2010/main" val="629201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0AEE-C3DE-97A4-CF35-A0AE0022BAF5}"/>
              </a:ext>
            </a:extLst>
          </p:cNvPr>
          <p:cNvSpPr>
            <a:spLocks noGrp="1"/>
          </p:cNvSpPr>
          <p:nvPr>
            <p:ph type="title"/>
          </p:nvPr>
        </p:nvSpPr>
        <p:spPr/>
        <p:txBody>
          <a:bodyPr/>
          <a:lstStyle/>
          <a:p>
            <a:r>
              <a:rPr lang="en-US" dirty="0"/>
              <a:t>Git add and commit</a:t>
            </a:r>
            <a:endParaRPr lang="hi-IN" dirty="0"/>
          </a:p>
        </p:txBody>
      </p:sp>
      <p:sp>
        <p:nvSpPr>
          <p:cNvPr id="3" name="Content Placeholder 2">
            <a:extLst>
              <a:ext uri="{FF2B5EF4-FFF2-40B4-BE49-F238E27FC236}">
                <a16:creationId xmlns:a16="http://schemas.microsoft.com/office/drawing/2014/main" id="{8F4ED66A-6DC7-6CD5-B3F5-8B14EFF1E1F8}"/>
              </a:ext>
            </a:extLst>
          </p:cNvPr>
          <p:cNvSpPr>
            <a:spLocks noGrp="1"/>
          </p:cNvSpPr>
          <p:nvPr>
            <p:ph idx="1"/>
          </p:nvPr>
        </p:nvSpPr>
        <p:spPr/>
        <p:txBody>
          <a:bodyPr/>
          <a:lstStyle/>
          <a:p>
            <a:r>
              <a:rPr lang="en-US" dirty="0">
                <a:latin typeface="+mj-lt"/>
              </a:rPr>
              <a:t>If you want to start version-controlling for existing files , should begin tracking those files and do a initial commit.</a:t>
            </a:r>
          </a:p>
          <a:p>
            <a:r>
              <a:rPr lang="en-US" dirty="0">
                <a:latin typeface="+mj-lt"/>
              </a:rPr>
              <a:t>“git add” commands that specify files you want to track, followed by “git commit”</a:t>
            </a:r>
          </a:p>
          <a:p>
            <a:pPr marL="0" indent="0">
              <a:buNone/>
            </a:pPr>
            <a:r>
              <a:rPr lang="en-US" dirty="0">
                <a:latin typeface="+mj-lt"/>
              </a:rPr>
              <a:t>Lab:</a:t>
            </a:r>
          </a:p>
          <a:p>
            <a:pPr marL="0" indent="0">
              <a:buNone/>
            </a:pPr>
            <a:r>
              <a:rPr lang="en-US" dirty="0">
                <a:latin typeface="+mj-lt"/>
              </a:rPr>
              <a:t>	touch License</a:t>
            </a:r>
          </a:p>
          <a:p>
            <a:pPr marL="0" indent="0">
              <a:buNone/>
            </a:pPr>
            <a:r>
              <a:rPr lang="en-US" dirty="0">
                <a:latin typeface="+mj-lt"/>
              </a:rPr>
              <a:t>	git add License</a:t>
            </a:r>
          </a:p>
          <a:p>
            <a:pPr marL="0" indent="0">
              <a:buNone/>
            </a:pPr>
            <a:r>
              <a:rPr lang="en-US" dirty="0">
                <a:latin typeface="+mj-lt"/>
              </a:rPr>
              <a:t>	git commit –m “first commit”</a:t>
            </a:r>
            <a:endParaRPr lang="hi-IN" dirty="0">
              <a:latin typeface="+mj-lt"/>
            </a:endParaRPr>
          </a:p>
        </p:txBody>
      </p:sp>
    </p:spTree>
    <p:extLst>
      <p:ext uri="{BB962C8B-B14F-4D97-AF65-F5344CB8AC3E}">
        <p14:creationId xmlns:p14="http://schemas.microsoft.com/office/powerpoint/2010/main" val="2225797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AC252-9DAE-0637-FE77-F1A119BEB96D}"/>
              </a:ext>
            </a:extLst>
          </p:cNvPr>
          <p:cNvSpPr>
            <a:spLocks noGrp="1"/>
          </p:cNvSpPr>
          <p:nvPr>
            <p:ph type="title"/>
          </p:nvPr>
        </p:nvSpPr>
        <p:spPr/>
        <p:txBody>
          <a:bodyPr/>
          <a:lstStyle/>
          <a:p>
            <a:r>
              <a:rPr lang="en-US" dirty="0"/>
              <a:t>Cloning existing directory	</a:t>
            </a:r>
            <a:endParaRPr lang="hi-IN" dirty="0"/>
          </a:p>
        </p:txBody>
      </p:sp>
      <p:sp>
        <p:nvSpPr>
          <p:cNvPr id="3" name="Content Placeholder 2">
            <a:extLst>
              <a:ext uri="{FF2B5EF4-FFF2-40B4-BE49-F238E27FC236}">
                <a16:creationId xmlns:a16="http://schemas.microsoft.com/office/drawing/2014/main" id="{E462C8A0-896B-9A01-A74D-077AEEC83A77}"/>
              </a:ext>
            </a:extLst>
          </p:cNvPr>
          <p:cNvSpPr>
            <a:spLocks noGrp="1"/>
          </p:cNvSpPr>
          <p:nvPr>
            <p:ph idx="1"/>
          </p:nvPr>
        </p:nvSpPr>
        <p:spPr/>
        <p:txBody>
          <a:bodyPr>
            <a:normAutofit fontScale="92500" lnSpcReduction="20000"/>
          </a:bodyPr>
          <a:lstStyle/>
          <a:p>
            <a:r>
              <a:rPr lang="en-US" dirty="0">
                <a:latin typeface="+mj-lt"/>
              </a:rPr>
              <a:t>If you want to copy existing git repository – the command you need to use “git clone”.</a:t>
            </a:r>
          </a:p>
          <a:p>
            <a:r>
              <a:rPr lang="en-US" dirty="0">
                <a:latin typeface="+mj-lt"/>
              </a:rPr>
              <a:t>“git clone” will receive all data that server has</a:t>
            </a:r>
          </a:p>
          <a:p>
            <a:pPr marL="0" indent="0">
              <a:buNone/>
            </a:pPr>
            <a:r>
              <a:rPr lang="en-US" dirty="0">
                <a:latin typeface="+mj-lt"/>
              </a:rPr>
              <a:t>Lab</a:t>
            </a:r>
          </a:p>
          <a:p>
            <a:pPr marL="0" indent="0">
              <a:buNone/>
            </a:pPr>
            <a:r>
              <a:rPr lang="en-US" dirty="0">
                <a:latin typeface="+mj-lt"/>
              </a:rPr>
              <a:t>	git clone &lt;</a:t>
            </a:r>
            <a:r>
              <a:rPr lang="en-US" dirty="0" err="1">
                <a:latin typeface="+mj-lt"/>
              </a:rPr>
              <a:t>url</a:t>
            </a:r>
            <a:r>
              <a:rPr lang="en-US" dirty="0">
                <a:latin typeface="+mj-lt"/>
              </a:rPr>
              <a:t>&gt;</a:t>
            </a:r>
          </a:p>
          <a:p>
            <a:pPr marL="0" indent="0">
              <a:buNone/>
            </a:pPr>
            <a:r>
              <a:rPr lang="en-US" dirty="0">
                <a:latin typeface="+mj-lt"/>
              </a:rPr>
              <a:t>	git clone </a:t>
            </a:r>
            <a:r>
              <a:rPr lang="en-US" dirty="0">
                <a:latin typeface="+mj-lt"/>
                <a:hlinkClick r:id="rId2"/>
              </a:rPr>
              <a:t>https://github.com/libgit2/libgit2</a:t>
            </a:r>
            <a:endParaRPr lang="en-US" dirty="0">
              <a:latin typeface="+mj-lt"/>
            </a:endParaRPr>
          </a:p>
          <a:p>
            <a:r>
              <a:rPr lang="en-US" dirty="0">
                <a:latin typeface="+mj-lt"/>
              </a:rPr>
              <a:t>That creates a directory named libgit2, initializes a .git directory inside it, pulls down all the data for that repository.</a:t>
            </a:r>
          </a:p>
          <a:p>
            <a:r>
              <a:rPr lang="en-US" dirty="0">
                <a:latin typeface="+mj-lt"/>
              </a:rPr>
              <a:t>If you want to clone the repository into a directory named something other than libgit2, you can specify the new directory name as an additional argument:</a:t>
            </a:r>
          </a:p>
          <a:p>
            <a:pPr marL="0" indent="0">
              <a:buNone/>
            </a:pPr>
            <a:r>
              <a:rPr lang="en-US" dirty="0">
                <a:latin typeface="+mj-lt"/>
              </a:rPr>
              <a:t>	$ git clone https://github.com/libgit2/libgit2 </a:t>
            </a:r>
            <a:r>
              <a:rPr lang="en-US" dirty="0" err="1">
                <a:latin typeface="+mj-lt"/>
              </a:rPr>
              <a:t>mylibgit</a:t>
            </a:r>
            <a:endParaRPr lang="en-US" dirty="0">
              <a:latin typeface="+mj-lt"/>
            </a:endParaRPr>
          </a:p>
        </p:txBody>
      </p:sp>
    </p:spTree>
    <p:extLst>
      <p:ext uri="{BB962C8B-B14F-4D97-AF65-F5344CB8AC3E}">
        <p14:creationId xmlns:p14="http://schemas.microsoft.com/office/powerpoint/2010/main" val="662849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21827-9C9E-1D97-4711-8EC3689EE605}"/>
              </a:ext>
            </a:extLst>
          </p:cNvPr>
          <p:cNvSpPr>
            <a:spLocks noGrp="1"/>
          </p:cNvSpPr>
          <p:nvPr>
            <p:ph type="title"/>
          </p:nvPr>
        </p:nvSpPr>
        <p:spPr/>
        <p:txBody>
          <a:bodyPr/>
          <a:lstStyle/>
          <a:p>
            <a:r>
              <a:rPr lang="en-US" dirty="0"/>
              <a:t>Git add </a:t>
            </a:r>
            <a:endParaRPr lang="hi-IN" dirty="0"/>
          </a:p>
        </p:txBody>
      </p:sp>
      <p:sp>
        <p:nvSpPr>
          <p:cNvPr id="3" name="Content Placeholder 2">
            <a:extLst>
              <a:ext uri="{FF2B5EF4-FFF2-40B4-BE49-F238E27FC236}">
                <a16:creationId xmlns:a16="http://schemas.microsoft.com/office/drawing/2014/main" id="{348DEBC5-9646-2E58-F3C3-55D4EA57553F}"/>
              </a:ext>
            </a:extLst>
          </p:cNvPr>
          <p:cNvSpPr>
            <a:spLocks noGrp="1"/>
          </p:cNvSpPr>
          <p:nvPr>
            <p:ph idx="1"/>
          </p:nvPr>
        </p:nvSpPr>
        <p:spPr/>
        <p:txBody>
          <a:bodyPr/>
          <a:lstStyle/>
          <a:p>
            <a:r>
              <a:rPr lang="en-US" dirty="0">
                <a:latin typeface="+mj-lt"/>
              </a:rPr>
              <a:t>This will put the file in tracking</a:t>
            </a:r>
          </a:p>
          <a:p>
            <a:r>
              <a:rPr lang="en-US" dirty="0">
                <a:latin typeface="+mj-lt"/>
              </a:rPr>
              <a:t>File will be in stage area</a:t>
            </a:r>
          </a:p>
          <a:p>
            <a:r>
              <a:rPr lang="en-US" dirty="0">
                <a:latin typeface="+mj-lt"/>
              </a:rPr>
              <a:t>We cannot directly add the file in commit, first file has to be in stage area</a:t>
            </a:r>
          </a:p>
          <a:p>
            <a:r>
              <a:rPr lang="en-US" dirty="0">
                <a:latin typeface="+mj-lt"/>
              </a:rPr>
              <a:t>Remember that anything that is still </a:t>
            </a:r>
            <a:r>
              <a:rPr lang="en-US" dirty="0" err="1">
                <a:latin typeface="+mj-lt"/>
              </a:rPr>
              <a:t>unstaged</a:t>
            </a:r>
            <a:r>
              <a:rPr lang="en-US" dirty="0">
                <a:latin typeface="+mj-lt"/>
              </a:rPr>
              <a:t> — any files you have created or modified that you haven’t run git add on since you edited them — won’t go into this commit. </a:t>
            </a:r>
            <a:endParaRPr lang="hi-IN" dirty="0">
              <a:latin typeface="+mj-lt"/>
            </a:endParaRPr>
          </a:p>
        </p:txBody>
      </p:sp>
    </p:spTree>
    <p:extLst>
      <p:ext uri="{BB962C8B-B14F-4D97-AF65-F5344CB8AC3E}">
        <p14:creationId xmlns:p14="http://schemas.microsoft.com/office/powerpoint/2010/main" val="3917145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B7D8C-39D7-C8AE-5183-E5CF3CCC587B}"/>
              </a:ext>
            </a:extLst>
          </p:cNvPr>
          <p:cNvSpPr>
            <a:spLocks noGrp="1"/>
          </p:cNvSpPr>
          <p:nvPr>
            <p:ph type="title"/>
          </p:nvPr>
        </p:nvSpPr>
        <p:spPr/>
        <p:txBody>
          <a:bodyPr/>
          <a:lstStyle/>
          <a:p>
            <a:r>
              <a:rPr lang="en-US" dirty="0"/>
              <a:t>Git commit</a:t>
            </a:r>
            <a:br>
              <a:rPr lang="en-US" dirty="0"/>
            </a:br>
            <a:endParaRPr lang="hi-IN" dirty="0"/>
          </a:p>
        </p:txBody>
      </p:sp>
      <p:sp>
        <p:nvSpPr>
          <p:cNvPr id="3" name="Content Placeholder 2">
            <a:extLst>
              <a:ext uri="{FF2B5EF4-FFF2-40B4-BE49-F238E27FC236}">
                <a16:creationId xmlns:a16="http://schemas.microsoft.com/office/drawing/2014/main" id="{4014121C-51F9-53EB-9672-901C2442F1CE}"/>
              </a:ext>
            </a:extLst>
          </p:cNvPr>
          <p:cNvSpPr>
            <a:spLocks noGrp="1"/>
          </p:cNvSpPr>
          <p:nvPr>
            <p:ph idx="1"/>
          </p:nvPr>
        </p:nvSpPr>
        <p:spPr/>
        <p:txBody>
          <a:bodyPr/>
          <a:lstStyle/>
          <a:p>
            <a:r>
              <a:rPr lang="en-US" dirty="0">
                <a:latin typeface="+mj-lt"/>
              </a:rPr>
              <a:t>. In this case, let’s say that the last time you ran git status, you saw that everything was staged, so you’re ready to commit your changes. The simplest way to commit is to type git commit</a:t>
            </a:r>
          </a:p>
          <a:p>
            <a:r>
              <a:rPr lang="en-US" dirty="0">
                <a:latin typeface="+mj-lt"/>
              </a:rPr>
              <a:t>git commit will add all the files in the latest snapshot.</a:t>
            </a:r>
          </a:p>
          <a:p>
            <a:r>
              <a:rPr lang="en-US" dirty="0">
                <a:latin typeface="+mj-lt"/>
              </a:rPr>
              <a:t>All changes will go by default in the main branch</a:t>
            </a:r>
          </a:p>
          <a:p>
            <a:r>
              <a:rPr lang="en-US" dirty="0">
                <a:latin typeface="+mj-lt"/>
              </a:rPr>
              <a:t>Removing files for git repos: To remove a file from Git, you have to remove it from your tracked files (more accurately, remove it from your staging area) and then commit. The git rm command does that, and also removes the file from your working directory so you don’t see it as an untracked file the next time around.</a:t>
            </a:r>
            <a:endParaRPr lang="hi-IN" dirty="0">
              <a:latin typeface="+mj-lt"/>
            </a:endParaRPr>
          </a:p>
        </p:txBody>
      </p:sp>
    </p:spTree>
    <p:extLst>
      <p:ext uri="{BB962C8B-B14F-4D97-AF65-F5344CB8AC3E}">
        <p14:creationId xmlns:p14="http://schemas.microsoft.com/office/powerpoint/2010/main" val="2716836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548</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Git Basics</vt:lpstr>
      <vt:lpstr>Agenda</vt:lpstr>
      <vt:lpstr>Getting a Git repository</vt:lpstr>
      <vt:lpstr>Git init</vt:lpstr>
      <vt:lpstr>Git add and commit</vt:lpstr>
      <vt:lpstr>Cloning existing directory </vt:lpstr>
      <vt:lpstr>Git add </vt:lpstr>
      <vt:lpstr>Git commit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Basics</dc:title>
  <dc:creator>john</dc:creator>
  <cp:lastModifiedBy>john</cp:lastModifiedBy>
  <cp:revision>8</cp:revision>
  <dcterms:created xsi:type="dcterms:W3CDTF">2023-03-02T11:12:17Z</dcterms:created>
  <dcterms:modified xsi:type="dcterms:W3CDTF">2023-03-05T05:05:50Z</dcterms:modified>
</cp:coreProperties>
</file>