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D60B-F929-BF06-C718-2C0D53281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8272-9ACE-E668-AC46-ACBBC27E7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570C-F976-8207-C70F-8BA496F0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3025-6AE8-77E7-7FB5-7243C2A5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DD8D8-7C94-92E4-E145-BD370D6F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668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2067-6EA5-06D7-40B5-B5807542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5FFCA-AC22-5361-5242-07ADAF4F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43FC-9F56-26DB-010E-DD1AA30D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192E-A17C-FF47-8D8E-0AD23B13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FA30-5716-95BB-8B4E-769FB4D0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65895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E9D0F-FC7E-6BC1-318F-425B0F46E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5876E1-3790-0C87-83BE-24BC435D6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DC376-85BA-4F6B-C7CB-359513F0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449FB-BEDC-7ED6-3584-C188AFAE2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2091E-D68D-923A-9E51-A49D8C4A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17758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AF75-778B-6B7C-951B-5C4DC46C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3C08-21AA-203B-57B7-ADB0EAA69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4C739-B7BC-4A61-81F7-FE13936C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E3F0-4BDC-E625-3A9D-417B4154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844E-167C-5D38-0B2D-BA4FD15C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9082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F7A3-2458-69ED-D3B8-20EDB136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F0FA2-6258-0C1B-F74F-122B45BD8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E1F20-85B2-16A2-7D6B-0DBD24DE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D83C-EDA7-6A09-A84F-BB51D4E1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EE21-005E-6300-DE9D-D6696F8D4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0153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2483-B585-6B4A-07C4-80D489D9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B05B-B3AE-AC98-9A55-C7281321A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C495-427C-9094-D69A-DBE1085D4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D201-F3B7-8D0E-C8D6-B82DB92A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B5B8E-C057-2F5E-CA5F-CE6AA1DC3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05072-9C0B-FB98-0BFC-18A863EF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5224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FFE8D-0E92-85B6-27D3-05B8AF9A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36755-CF4C-C460-A355-549B7411E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BD757-1E4A-6A33-EEBB-CE476495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B1B3B-346A-4159-D1AE-18CAD668F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482AD-D7DA-0BFE-6001-7236B75B5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5928A2-D91D-EBB1-0AD4-1C5B2FCE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F4E53-19FE-B48C-F976-154A8A89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45B10E-2242-1963-3866-A7498F83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31475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E9A9-A458-468C-89E9-B5DA3B84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F4A4C9-0D39-F71D-BF89-8A74C0E5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E32B1-1EFC-1273-6E7A-2E69BC5C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38C47-81BA-7359-C4BB-E13AB2BD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26225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DF4FF-AC8A-77D2-BF7E-03FE3F3E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6AFE1-5DF8-7AE6-0C49-45F12E3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6BA9C-EF78-7D01-FD3A-FEBAF83E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6732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DF8C-86D8-5F7C-089F-F61D43B0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652D-C0DD-79B0-010E-B260BED3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48B2-C2CA-5D3C-C571-310A1DFBC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1114-A3EE-22D7-CBA4-8972FED3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A2171-E6BE-D125-7EFE-54E0BFDBA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22DA-D38C-E3BE-15A7-BB667ABF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3217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C371-D2C6-B378-3024-2D5A119F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DC144-BB55-B5B2-ADDA-6D1E38ECE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6675D-486F-363C-D194-3C21DA640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233B-537F-E642-089A-8DF3DF14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CC5F1-9084-BDEB-B4DC-29E3B249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4DEE3-19FD-92E9-5119-0FF4C1C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52220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A05D5-58C1-F1C6-AC12-AF286DFB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C2195-8D1F-D274-F055-DDBAFDE6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48AF-700F-42F1-E881-8EFA0DAF0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A5FC5-1390-47EE-9745-ABDECD1FD884}" type="datetimeFigureOut">
              <a:rPr lang="hi-IN" smtClean="0"/>
              <a:t>बुधवार, 17 फल्गुण 1944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2894-4C9C-D229-3793-5915EEA1E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BE821-B26C-A112-D5B4-472688401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BA301-6AD0-4656-9525-98D91908485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0157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B3B5-5684-CE7C-EDAB-B04F1F30E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branch and repos</a:t>
            </a:r>
            <a:endParaRPr lang="hi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582E2-3896-A871-3D4D-4B04AD0FD6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5588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5789-55CC-2225-EA99-249271F2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F90D-5915-4EF2-A96A-9CDED4E4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Branching means	diverge from the main line of development and continues to work without messing with that main line</a:t>
            </a:r>
          </a:p>
          <a:p>
            <a:r>
              <a:rPr lang="en-US" dirty="0">
                <a:latin typeface="+mj-lt"/>
              </a:rPr>
              <a:t>Branches are light weight, and git branch is based on snapshots.</a:t>
            </a:r>
          </a:p>
          <a:p>
            <a:r>
              <a:rPr lang="en-US" dirty="0">
                <a:latin typeface="+mj-lt"/>
              </a:rPr>
              <a:t>Whenever we commit, git stores a commit object that contains a pointer to the snapshot of the content you staged.</a:t>
            </a:r>
          </a:p>
          <a:p>
            <a:r>
              <a:rPr lang="en-US" dirty="0">
                <a:latin typeface="+mj-lt"/>
              </a:rPr>
              <a:t>git branch is a command in Git that allows you to view, create, and manage branches in a Git repository. When you run git branch without any additional arguments, it lists all the branches in the repository and indicates which branch you are currently on with an asterisk (*).x</a:t>
            </a:r>
          </a:p>
        </p:txBody>
      </p:sp>
    </p:spTree>
    <p:extLst>
      <p:ext uri="{BB962C8B-B14F-4D97-AF65-F5344CB8AC3E}">
        <p14:creationId xmlns:p14="http://schemas.microsoft.com/office/powerpoint/2010/main" val="135991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DFDC-21FE-8AFE-8B18-AB5DB748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branch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65BA5-1853-62F0-FB94-2359A233E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 branch in Git is simply a lightweight movable pointer to one of these commits. The default branch name in Git is master. As you start making commits, you’re given a master branch that points to the last commit you made. Every time you commit, the master branch pointer moves forward automatically</a:t>
            </a:r>
          </a:p>
          <a:p>
            <a:pPr marL="0" indent="0">
              <a:buNone/>
            </a:pPr>
            <a:endParaRPr lang="hi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92BA3-B066-5C9A-E535-6023D1F4E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3843130"/>
            <a:ext cx="6886575" cy="29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B19D-63AA-9E15-A7A4-0102B522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branch</a:t>
            </a:r>
            <a:endParaRPr lang="hi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75FCB-15DF-00E9-1CDD-B9E3D6334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3757"/>
            <a:ext cx="7417076" cy="17382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576CB7-2572-9B96-405F-0A2C610D0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76937"/>
            <a:ext cx="6781800" cy="2017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E4C2A1-9F33-4010-A37F-10A322822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238" y="3827394"/>
            <a:ext cx="40957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35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D94E-4384-4F93-34BD-B77B5862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the branch</a:t>
            </a:r>
            <a:endParaRPr lang="hi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3348-E73D-E1B6-AD4F-9B7BF318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checkout testing</a:t>
            </a:r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r>
              <a:rPr lang="en-US" dirty="0"/>
              <a:t> --decorate</a:t>
            </a:r>
            <a:endParaRPr lang="hi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63C51-7065-8158-BF8A-4D86933C9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84" y="2963620"/>
            <a:ext cx="5374585" cy="9307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22C0EF-9012-6DD7-A818-6F328D8D4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484" y="4038237"/>
            <a:ext cx="6915150" cy="207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0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190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 branch and repos</vt:lpstr>
      <vt:lpstr>Git branch</vt:lpstr>
      <vt:lpstr>Default branch</vt:lpstr>
      <vt:lpstr>Create new branch</vt:lpstr>
      <vt:lpstr>Switching the branch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 and repos</dc:title>
  <dc:creator>john</dc:creator>
  <cp:lastModifiedBy>john</cp:lastModifiedBy>
  <cp:revision>9</cp:revision>
  <dcterms:created xsi:type="dcterms:W3CDTF">2023-03-08T04:20:12Z</dcterms:created>
  <dcterms:modified xsi:type="dcterms:W3CDTF">2023-03-08T08:38:53Z</dcterms:modified>
</cp:coreProperties>
</file>