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09A1-7D47-BAB3-40B0-FA8AF805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F980C-612F-E39C-602D-5156609DA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DBE1-CAE1-3165-4A2C-7D40D34D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B81A-92F9-7292-6A54-C551F203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1FA0-56BE-B63F-B1C2-6A58EF4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7309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9676-0472-6D43-4B98-AFA82397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893C2-BF29-603B-53B2-FF3B1E99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6E90-1F83-809D-09A5-DE902A10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BAA0-C8F4-59DA-6374-8CE26107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0BB3-9400-CAC8-26B8-7835A99D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3721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7134F-1602-9558-7CF6-9036474EF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37524-AC1D-8191-612D-3E337185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5C0D-FBDB-9D32-9FA3-45C5816D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24C2-F49B-0F26-0319-5C1F79F7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8FAF-A129-37C7-A288-0B9D88FE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9736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42E3-CD9E-92F6-C315-FCCEC9B6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69-572D-FE5D-39DC-FAE533A3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DFE8-DF6C-8A48-444B-81C7BB9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06FF-0579-9216-1C4C-4E4AEDD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0FCB-6282-E0EC-1460-258888C9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6497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8C91-E3FA-56A7-A42D-8B527A09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077B7-0C55-9AE6-9ABC-B235B35D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D1-7672-A0CE-F53F-B5C0306C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B21A-6DA8-3AA7-C691-FA067D43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C82B-78FF-2649-EA16-600A289F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344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AC51-3251-3787-1913-7697E7D3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8391-E143-497A-9271-D1F5BCDA8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A10F1-E158-1339-D676-5F34318F3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15354-87E2-5A22-C4A1-ABC98883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F0768-0809-EBD1-9EB7-964E272B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BF737-3DE3-12B4-FC0B-B4C6C83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3196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0DC8-16F8-E90E-2098-03FFAA48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456F-EE12-92DD-2BA0-BEDDD32C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B7238-0D5F-6260-CD81-8EA9ED6B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5E117-7170-F4A3-2997-9D147F57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7603B-947A-0C7B-8E35-0981E3499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F55C3-D400-8C4B-4F3A-E71FE4E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28306-8A53-8238-8C2C-1481DA2E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B77AC-AC06-BEB2-8E23-499CEC7A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4649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0CE5-3D41-5B4B-3D39-A5D68E99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3C9C5-0C91-2A07-7952-A1E74CFE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A96B4-35E9-45D4-7F36-4B5567DC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EFCC0-3686-1F64-C45B-2A3E6957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577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A68C7-BC7C-C1A4-533F-E79A66D1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909CE-CD4B-554B-913C-A27E7675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96B2-64C8-1807-B6E2-4322B252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329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33F2-B1F2-8560-0617-5CAD614E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F31-4381-425E-93E7-3B34B708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13326-0B50-2D32-E525-E64D9E30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29409-745B-A288-49AF-A3D272FE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FC71-E421-518E-8DE8-0C31F336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9386-1664-CA09-9C8B-B6A51B8A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457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F981-A8AA-9570-D7E0-6684B94E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59FE5-DF53-739B-BDD0-F03059A52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D0775-BC81-F343-7CCB-27252EF9C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A3732-700E-46A4-5F0F-6097EE67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F550F-6DA2-0482-747A-A7358DA1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F47FE-F885-A2F2-85C4-8DE188D5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7955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8DE8C-D008-54F1-06CB-8A1AF500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A5530-3781-5BDE-DDFF-2C8B848A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7415-4BA7-48EE-02B1-689D5CBBA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8F5D-1A33-4FED-817A-965E0750B117}" type="datetimeFigureOut">
              <a:rPr lang="hi-IN" smtClean="0"/>
              <a:t>रविवार, 14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F71C-38CB-4592-062F-CA3B41CD0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CEC6-7381-F1CC-72AC-C8D5E30A9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B625-FDFB-4FCA-9C77-F5F395CEEF8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409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A70A-00EE-8598-9EA7-F99B73622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05481-ED1D-1ACF-FB6C-D9CE6AF7C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09426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95A7-3A02-8FB2-E227-ED71FDE9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64A8-AD0A-CE9B-0064-AD19353C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Git 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Git overview and terms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81880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EBCF-FB02-4B67-9AC0-E2910FB9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95F9-5979-0F58-49E1-9F816C29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is a system that record changes to a files or set of files over the time that you can recall specific version</a:t>
            </a:r>
          </a:p>
          <a:p>
            <a:r>
              <a:rPr lang="en-US" dirty="0"/>
              <a:t>It allows you to revert selected files back to a previous state , revert the entire project to a previous 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63F5-E6BB-E1DD-28B6-042CDCD7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	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7B92-02F2-D7DD-D0E5-A1F66DF0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 that you can download onto your computer</a:t>
            </a:r>
          </a:p>
          <a:p>
            <a:r>
              <a:rPr lang="en-US" dirty="0"/>
              <a:t>Git allow developer to collaborate with other developers on a coding project or work on your own project.</a:t>
            </a:r>
          </a:p>
          <a:p>
            <a:r>
              <a:rPr lang="en-US" dirty="0"/>
              <a:t>Git software has to install on your system</a:t>
            </a:r>
          </a:p>
          <a:p>
            <a:pPr lvl="1"/>
            <a:r>
              <a:rPr lang="en-US" dirty="0"/>
              <a:t>Check git --version</a:t>
            </a:r>
          </a:p>
          <a:p>
            <a:pPr lvl="1"/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10218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D3C7-EBC3-5C90-2783-AE1BA280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89F9-167E-78D3-79B8-9B4CE8F8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GitHub is a product that allows you to host your Git projects on a remote server somewhere (or in other words, in the cloud).</a:t>
            </a:r>
          </a:p>
          <a:p>
            <a:endParaRPr lang="en-US" dirty="0"/>
          </a:p>
          <a:p>
            <a:r>
              <a:rPr lang="en-US" dirty="0"/>
              <a:t>It's important to remember that GitHub is not Git. GitHub is just a hosting service. There are other companies who offer hosting services that do the same thing as GitHub, such as Bitbucket and GitLab.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5332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4DF5-D51D-4B62-F5C3-84FAFE6F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02CD3D-C639-C2F8-5F92-B700FBFA1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1" y="1510749"/>
            <a:ext cx="9181892" cy="4133608"/>
          </a:xfrm>
        </p:spPr>
      </p:pic>
    </p:spTree>
    <p:extLst>
      <p:ext uri="{BB962C8B-B14F-4D97-AF65-F5344CB8AC3E}">
        <p14:creationId xmlns:p14="http://schemas.microsoft.com/office/powerpoint/2010/main" val="360034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93C8-89FC-F32E-8D9F-38054810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4425-A248-1553-926F-E9BEDF99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Git is a distributed version control system that allows multiple developers to work on the same project simultaneously.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It keeps track of all changes made to a file or a set of files, allowing you to easily roll back to a previous version if needed. Here are some basic terms of Gits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Repository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Commit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Push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Pull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Branch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Merge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9777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8D59-807A-6EA3-4E60-1C468AC9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How to Prepare your Project Folder in Git</a:t>
            </a:r>
            <a:br>
              <a:rPr lang="en-US" b="1" i="0" dirty="0">
                <a:effectLst/>
                <a:latin typeface="-apple-system"/>
              </a:rPr>
            </a:br>
            <a:br>
              <a:rPr lang="en-US" dirty="0"/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5C6B-4405-B5CA-D72F-DD5CAF41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Git we need to have a project that we want to version control. This can either be a new project or an existing project.</a:t>
            </a:r>
          </a:p>
          <a:p>
            <a:r>
              <a:rPr lang="en-US" dirty="0"/>
              <a:t>If it is a new project, then we need to create a new project folder (hint: we can use the </a:t>
            </a:r>
            <a:r>
              <a:rPr lang="en-US" dirty="0" err="1"/>
              <a:t>mkdir</a:t>
            </a:r>
            <a:r>
              <a:rPr lang="en-US" dirty="0"/>
              <a:t> command) and then navigate into that project folder in the </a:t>
            </a:r>
            <a:r>
              <a:rPr lang="en-US"/>
              <a:t>terminal.</a:t>
            </a:r>
            <a:endParaRPr lang="en-US" dirty="0"/>
          </a:p>
          <a:p>
            <a:r>
              <a:rPr lang="en-US" dirty="0"/>
              <a:t>If we were to choose an existing project then we simply navigate into that project folder in the terminal.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3841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338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Söhne</vt:lpstr>
      <vt:lpstr>Office Theme</vt:lpstr>
      <vt:lpstr>git</vt:lpstr>
      <vt:lpstr>Agenda</vt:lpstr>
      <vt:lpstr>Version control</vt:lpstr>
      <vt:lpstr>What is Git </vt:lpstr>
      <vt:lpstr>What is github</vt:lpstr>
      <vt:lpstr>..</vt:lpstr>
      <vt:lpstr>overview</vt:lpstr>
      <vt:lpstr> How to Prepare your Project Folder in Git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john</dc:creator>
  <cp:lastModifiedBy>john</cp:lastModifiedBy>
  <cp:revision>7</cp:revision>
  <dcterms:created xsi:type="dcterms:W3CDTF">2023-02-11T05:39:14Z</dcterms:created>
  <dcterms:modified xsi:type="dcterms:W3CDTF">2023-03-05T05:04:11Z</dcterms:modified>
</cp:coreProperties>
</file>