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44A5-55F7-402F-199D-4E07EBF47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037A1A9A-E58E-7A63-6C6F-CDBCA3B95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63732F0B-BEC2-04F0-EC05-B8EDE38928A9}"/>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A57220D1-DDAB-73AB-E8BE-618CC04767F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8C47BD0F-8358-BD01-EA49-99F36C677524}"/>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200209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C729-52FA-8C7D-17E8-8578DCCC312D}"/>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AC5BBD7F-DE5F-6495-808E-3AF2D2E1D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228294D-8B17-6998-5C1B-FA443B986212}"/>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AE25358F-BFE3-C909-40B7-DB4A46EA96D7}"/>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1DAE6F8-6F4E-D52C-7314-F76D6A82A6E4}"/>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414884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FC0-08FF-1B09-A3AD-9182E98ED0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D7B00A0-B41C-35A7-A0F6-418697687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5E32602-8369-120C-9F4F-8A9DFB113C91}"/>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1AFCC5FC-8777-B5AF-E8FA-4E1230A8031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E4CEF18A-A4C2-C4CC-5A2D-4063891D76DF}"/>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69065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380D-4BB9-2543-522D-F74142211AD7}"/>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6E7B6170-2634-FCCA-832A-FD899A8AF6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5FD05134-676B-4D0D-08C6-4DAB54604C25}"/>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AAD272CF-779D-868B-EC30-1D1A2A8B1061}"/>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7B3B354-88BF-F6A4-C251-234DFD152A8A}"/>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30564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EA8-A925-B923-F3F7-8D5B691E0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4A0005D-A011-64F0-2EFD-A1E73923B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B4DDAD-EC94-789C-1A29-872F5F16EEE8}"/>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441B1AB4-2A8B-507F-F74B-168F41B6755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58CEF8B7-12CA-778E-5518-C71A68787137}"/>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314586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A2A5-C53E-2BFD-444B-2E79099F61FB}"/>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3DD7EA93-A9C8-522E-E00C-E6612187D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79CD46FD-2199-4691-3519-C41E31802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7A78A8B5-44A4-3EFC-F1A2-D239A29571CC}"/>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6" name="Footer Placeholder 5">
            <a:extLst>
              <a:ext uri="{FF2B5EF4-FFF2-40B4-BE49-F238E27FC236}">
                <a16:creationId xmlns:a16="http://schemas.microsoft.com/office/drawing/2014/main" id="{B3CF389F-D467-708F-7452-74FF04A09A15}"/>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843180F-74C0-BE07-E0D9-7C0E86AA265E}"/>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280482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806F-2C04-D634-73B1-A0FA19413B80}"/>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6BDF4E55-965A-DB7F-990B-CAF21CF1F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A6BD5-E473-AF05-093B-197CA751D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16637787-0E7A-C8CD-D4E4-B8BB77595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BDC4A-C6C1-A4E4-F554-D2F56D060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7A1AF4FB-FE57-42B1-08E0-91A83887A089}"/>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8" name="Footer Placeholder 7">
            <a:extLst>
              <a:ext uri="{FF2B5EF4-FFF2-40B4-BE49-F238E27FC236}">
                <a16:creationId xmlns:a16="http://schemas.microsoft.com/office/drawing/2014/main" id="{EBBBCE23-D794-33C4-35D0-581C547009B8}"/>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38934020-178E-F02E-DF72-A469A0581BA8}"/>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12238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6645-3BA0-4BAD-C0DC-DAF8641B9A88}"/>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1A6F622D-446C-60E8-54FA-274FF78B4DF8}"/>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4" name="Footer Placeholder 3">
            <a:extLst>
              <a:ext uri="{FF2B5EF4-FFF2-40B4-BE49-F238E27FC236}">
                <a16:creationId xmlns:a16="http://schemas.microsoft.com/office/drawing/2014/main" id="{7ECDB7B2-0103-A735-D5CB-8E8A0FF2CA0D}"/>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D2ECF500-510B-CCE6-C884-44B4E4764FB0}"/>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165016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1D5D2-4447-1991-AA6F-814A1FF0810A}"/>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3" name="Footer Placeholder 2">
            <a:extLst>
              <a:ext uri="{FF2B5EF4-FFF2-40B4-BE49-F238E27FC236}">
                <a16:creationId xmlns:a16="http://schemas.microsoft.com/office/drawing/2014/main" id="{1C8592F6-C2BA-2D19-084C-8ACAB272F8E8}"/>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A09BE93D-B9B1-F494-2D5F-7000AB19F176}"/>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34483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4914-C415-F852-A8B4-84C091B6F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F37979CF-7E8C-40B2-E4E4-9924DDA9A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69DBAF7C-36E2-4611-BC07-029B88FBF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485D5-C3FE-C30E-D11A-DD1109230F2B}"/>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6" name="Footer Placeholder 5">
            <a:extLst>
              <a:ext uri="{FF2B5EF4-FFF2-40B4-BE49-F238E27FC236}">
                <a16:creationId xmlns:a16="http://schemas.microsoft.com/office/drawing/2014/main" id="{B1F529F2-3502-4804-4463-28A279FAEE3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400B3E60-C5B9-2EC8-96D5-EFD3446DC0D1}"/>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164019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E815-A60C-FAB5-E30D-1112CE916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9A75F7F2-6F23-F706-D963-AB6492D2F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DD82EBD9-FEB2-7BA6-BCFB-9B73A8747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4218C-7BA9-9762-E330-691B495D3DE9}"/>
              </a:ext>
            </a:extLst>
          </p:cNvPr>
          <p:cNvSpPr>
            <a:spLocks noGrp="1"/>
          </p:cNvSpPr>
          <p:nvPr>
            <p:ph type="dt" sz="half" idx="10"/>
          </p:nvPr>
        </p:nvSpPr>
        <p:spPr/>
        <p:txBody>
          <a:bodyPr/>
          <a:lstStyle/>
          <a:p>
            <a:fld id="{C18A646D-7C1D-4A10-9139-F458D8BC66FA}" type="datetimeFigureOut">
              <a:rPr lang="hi-IN" smtClean="0"/>
              <a:t>बुधवार, 17 फल्गुण 1944</a:t>
            </a:fld>
            <a:endParaRPr lang="hi-IN"/>
          </a:p>
        </p:txBody>
      </p:sp>
      <p:sp>
        <p:nvSpPr>
          <p:cNvPr id="6" name="Footer Placeholder 5">
            <a:extLst>
              <a:ext uri="{FF2B5EF4-FFF2-40B4-BE49-F238E27FC236}">
                <a16:creationId xmlns:a16="http://schemas.microsoft.com/office/drawing/2014/main" id="{1F853D58-3717-AF32-3524-DCB75E4945B8}"/>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283FF648-EDA9-8BE3-5992-9859BB7502B1}"/>
              </a:ext>
            </a:extLst>
          </p:cNvPr>
          <p:cNvSpPr>
            <a:spLocks noGrp="1"/>
          </p:cNvSpPr>
          <p:nvPr>
            <p:ph type="sldNum" sz="quarter" idx="12"/>
          </p:nvPr>
        </p:nvSpPr>
        <p:spPr/>
        <p:txBody>
          <a:bodyPr/>
          <a:lstStyle/>
          <a:p>
            <a:fld id="{BCDBB9E8-0949-45CA-A7D4-EFCA234A0446}" type="slidenum">
              <a:rPr lang="hi-IN" smtClean="0"/>
              <a:t>‹#›</a:t>
            </a:fld>
            <a:endParaRPr lang="hi-IN"/>
          </a:p>
        </p:txBody>
      </p:sp>
    </p:spTree>
    <p:extLst>
      <p:ext uri="{BB962C8B-B14F-4D97-AF65-F5344CB8AC3E}">
        <p14:creationId xmlns:p14="http://schemas.microsoft.com/office/powerpoint/2010/main" val="83828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635F2-F242-4B42-F29E-166E607FF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0E164F7-DCD2-ACCB-7597-873794D70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95D89A1B-2FB7-E671-1205-DC895B03E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A646D-7C1D-4A10-9139-F458D8BC66FA}" type="datetimeFigureOut">
              <a:rPr lang="hi-IN" smtClean="0"/>
              <a:t>बुधवार, 17 फल्गुण 1944</a:t>
            </a:fld>
            <a:endParaRPr lang="hi-IN"/>
          </a:p>
        </p:txBody>
      </p:sp>
      <p:sp>
        <p:nvSpPr>
          <p:cNvPr id="5" name="Footer Placeholder 4">
            <a:extLst>
              <a:ext uri="{FF2B5EF4-FFF2-40B4-BE49-F238E27FC236}">
                <a16:creationId xmlns:a16="http://schemas.microsoft.com/office/drawing/2014/main" id="{156B95D7-F994-D8A0-F225-58FAB40C6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21752CC6-0351-EBB1-571D-5DFE49868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BB9E8-0949-45CA-A7D4-EFCA234A0446}" type="slidenum">
              <a:rPr lang="hi-IN" smtClean="0"/>
              <a:t>‹#›</a:t>
            </a:fld>
            <a:endParaRPr lang="hi-IN"/>
          </a:p>
        </p:txBody>
      </p:sp>
    </p:spTree>
    <p:extLst>
      <p:ext uri="{BB962C8B-B14F-4D97-AF65-F5344CB8AC3E}">
        <p14:creationId xmlns:p14="http://schemas.microsoft.com/office/powerpoint/2010/main" val="301112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C864-0D16-0668-E088-8AFA018548A2}"/>
              </a:ext>
            </a:extLst>
          </p:cNvPr>
          <p:cNvSpPr>
            <a:spLocks noGrp="1"/>
          </p:cNvSpPr>
          <p:nvPr>
            <p:ph type="ctrTitle"/>
          </p:nvPr>
        </p:nvSpPr>
        <p:spPr/>
        <p:txBody>
          <a:bodyPr/>
          <a:lstStyle/>
          <a:p>
            <a:r>
              <a:rPr lang="en-US" dirty="0"/>
              <a:t>Git advance</a:t>
            </a:r>
            <a:endParaRPr lang="hi-IN" dirty="0"/>
          </a:p>
        </p:txBody>
      </p:sp>
      <p:sp>
        <p:nvSpPr>
          <p:cNvPr id="3" name="Subtitle 2">
            <a:extLst>
              <a:ext uri="{FF2B5EF4-FFF2-40B4-BE49-F238E27FC236}">
                <a16:creationId xmlns:a16="http://schemas.microsoft.com/office/drawing/2014/main" id="{F8E1A602-6C53-54CB-48ED-9E4011E77D1A}"/>
              </a:ext>
            </a:extLst>
          </p:cNvPr>
          <p:cNvSpPr>
            <a:spLocks noGrp="1"/>
          </p:cNvSpPr>
          <p:nvPr>
            <p:ph type="subTitle" idx="1"/>
          </p:nvPr>
        </p:nvSpPr>
        <p:spPr/>
        <p:txBody>
          <a:bodyPr/>
          <a:lstStyle/>
          <a:p>
            <a:endParaRPr lang="hi-IN"/>
          </a:p>
        </p:txBody>
      </p:sp>
    </p:spTree>
    <p:extLst>
      <p:ext uri="{BB962C8B-B14F-4D97-AF65-F5344CB8AC3E}">
        <p14:creationId xmlns:p14="http://schemas.microsoft.com/office/powerpoint/2010/main" val="281862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27D5-6BCB-022F-FECB-8A9E346D8EAB}"/>
              </a:ext>
            </a:extLst>
          </p:cNvPr>
          <p:cNvSpPr>
            <a:spLocks noGrp="1"/>
          </p:cNvSpPr>
          <p:nvPr>
            <p:ph type="title"/>
          </p:nvPr>
        </p:nvSpPr>
        <p:spPr/>
        <p:txBody>
          <a:bodyPr/>
          <a:lstStyle/>
          <a:p>
            <a:r>
              <a:rPr lang="en-US" dirty="0"/>
              <a:t>Agenda</a:t>
            </a:r>
            <a:endParaRPr lang="hi-IN" dirty="0"/>
          </a:p>
        </p:txBody>
      </p:sp>
      <p:sp>
        <p:nvSpPr>
          <p:cNvPr id="3" name="Content Placeholder 2">
            <a:extLst>
              <a:ext uri="{FF2B5EF4-FFF2-40B4-BE49-F238E27FC236}">
                <a16:creationId xmlns:a16="http://schemas.microsoft.com/office/drawing/2014/main" id="{6E6E108A-6E7B-1733-D038-1AD38E5E484B}"/>
              </a:ext>
            </a:extLst>
          </p:cNvPr>
          <p:cNvSpPr>
            <a:spLocks noGrp="1"/>
          </p:cNvSpPr>
          <p:nvPr>
            <p:ph idx="1"/>
          </p:nvPr>
        </p:nvSpPr>
        <p:spPr/>
        <p:txBody>
          <a:bodyPr/>
          <a:lstStyle/>
          <a:p>
            <a:r>
              <a:rPr lang="en-US" dirty="0"/>
              <a:t>Remote</a:t>
            </a:r>
          </a:p>
          <a:p>
            <a:r>
              <a:rPr lang="en-US" dirty="0" err="1"/>
              <a:t>Pull,fetch</a:t>
            </a:r>
            <a:r>
              <a:rPr lang="en-US" dirty="0"/>
              <a:t> and clone</a:t>
            </a:r>
          </a:p>
          <a:p>
            <a:r>
              <a:rPr lang="en-US" dirty="0"/>
              <a:t>Push</a:t>
            </a:r>
          </a:p>
          <a:p>
            <a:r>
              <a:rPr lang="en-US"/>
              <a:t>https://git-scm.com/book/en/v2/Git-Basics-Working-with-Remotes</a:t>
            </a:r>
            <a:endParaRPr lang="hi-IN"/>
          </a:p>
        </p:txBody>
      </p:sp>
    </p:spTree>
    <p:extLst>
      <p:ext uri="{BB962C8B-B14F-4D97-AF65-F5344CB8AC3E}">
        <p14:creationId xmlns:p14="http://schemas.microsoft.com/office/powerpoint/2010/main" val="99066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D515-7C1E-06A5-0DE9-9271740D227F}"/>
              </a:ext>
            </a:extLst>
          </p:cNvPr>
          <p:cNvSpPr>
            <a:spLocks noGrp="1"/>
          </p:cNvSpPr>
          <p:nvPr>
            <p:ph type="title"/>
          </p:nvPr>
        </p:nvSpPr>
        <p:spPr/>
        <p:txBody>
          <a:bodyPr/>
          <a:lstStyle/>
          <a:p>
            <a:r>
              <a:rPr lang="en-US" dirty="0"/>
              <a:t>Git push</a:t>
            </a:r>
            <a:endParaRPr lang="hi-IN" dirty="0"/>
          </a:p>
        </p:txBody>
      </p:sp>
      <p:sp>
        <p:nvSpPr>
          <p:cNvPr id="3" name="Content Placeholder 2">
            <a:extLst>
              <a:ext uri="{FF2B5EF4-FFF2-40B4-BE49-F238E27FC236}">
                <a16:creationId xmlns:a16="http://schemas.microsoft.com/office/drawing/2014/main" id="{ED25DB3D-9E8F-EC6F-0329-C652B857049C}"/>
              </a:ext>
            </a:extLst>
          </p:cNvPr>
          <p:cNvSpPr>
            <a:spLocks noGrp="1"/>
          </p:cNvSpPr>
          <p:nvPr>
            <p:ph idx="1"/>
          </p:nvPr>
        </p:nvSpPr>
        <p:spPr>
          <a:xfrm>
            <a:off x="838200" y="1690688"/>
            <a:ext cx="10515600" cy="4351338"/>
          </a:xfrm>
        </p:spPr>
        <p:txBody>
          <a:bodyPr/>
          <a:lstStyle/>
          <a:p>
            <a:r>
              <a:rPr lang="en-US" dirty="0"/>
              <a:t>git push is a Git command used to upload your local repository changes to a remote repository. When you push changes to a remote repository, Git transfers all your commits to the remote repository, making your local changes available to other contributors.</a:t>
            </a:r>
          </a:p>
          <a:p>
            <a:r>
              <a:rPr lang="en-US" dirty="0"/>
              <a:t>The basic syntax for the git push command is as follows:</a:t>
            </a:r>
            <a:endParaRPr lang="hi-IN" dirty="0"/>
          </a:p>
        </p:txBody>
      </p:sp>
      <p:pic>
        <p:nvPicPr>
          <p:cNvPr id="5" name="Picture 4">
            <a:extLst>
              <a:ext uri="{FF2B5EF4-FFF2-40B4-BE49-F238E27FC236}">
                <a16:creationId xmlns:a16="http://schemas.microsoft.com/office/drawing/2014/main" id="{ABE372F0-3F12-FF01-B919-12AED6EEF004}"/>
              </a:ext>
            </a:extLst>
          </p:cNvPr>
          <p:cNvPicPr>
            <a:picLocks noChangeAspect="1"/>
          </p:cNvPicPr>
          <p:nvPr/>
        </p:nvPicPr>
        <p:blipFill>
          <a:blip r:embed="rId2"/>
          <a:stretch>
            <a:fillRect/>
          </a:stretch>
        </p:blipFill>
        <p:spPr>
          <a:xfrm>
            <a:off x="1642648" y="4279210"/>
            <a:ext cx="6600825" cy="1101172"/>
          </a:xfrm>
          <a:prstGeom prst="rect">
            <a:avLst/>
          </a:prstGeom>
        </p:spPr>
      </p:pic>
    </p:spTree>
    <p:extLst>
      <p:ext uri="{BB962C8B-B14F-4D97-AF65-F5344CB8AC3E}">
        <p14:creationId xmlns:p14="http://schemas.microsoft.com/office/powerpoint/2010/main" val="73145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01A7-0855-123F-C131-1A96D20346C1}"/>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1EF57AFD-CF7A-5A01-D94E-5117F461CB39}"/>
              </a:ext>
            </a:extLst>
          </p:cNvPr>
          <p:cNvSpPr>
            <a:spLocks noGrp="1"/>
          </p:cNvSpPr>
          <p:nvPr>
            <p:ph idx="1"/>
          </p:nvPr>
        </p:nvSpPr>
        <p:spPr/>
        <p:txBody>
          <a:bodyPr>
            <a:normAutofit fontScale="92500"/>
          </a:bodyPr>
          <a:lstStyle/>
          <a:p>
            <a:r>
              <a:rPr lang="en-US" dirty="0"/>
              <a:t>Here, &lt;remote&gt; refers to the name of the remote repository (such as origin), and &lt;branch&gt; refers to the name of the branch you want to push to (such as main).</a:t>
            </a:r>
          </a:p>
          <a:p>
            <a:r>
              <a:rPr lang="en-US" dirty="0"/>
              <a:t>For example, if you want to push your changes to the main branch of the origin remote, you would use the following command:</a:t>
            </a:r>
          </a:p>
          <a:p>
            <a:endParaRPr lang="en-US" dirty="0"/>
          </a:p>
          <a:p>
            <a:endParaRPr lang="en-US" dirty="0"/>
          </a:p>
          <a:p>
            <a:endParaRPr lang="en-US" dirty="0"/>
          </a:p>
          <a:p>
            <a:r>
              <a:rPr lang="en-US" dirty="0"/>
              <a:t>Before you can push changes to a remote repository, you must first commit your changes to your local repository using the git commit command. </a:t>
            </a:r>
          </a:p>
        </p:txBody>
      </p:sp>
      <p:pic>
        <p:nvPicPr>
          <p:cNvPr id="5" name="Picture 4">
            <a:extLst>
              <a:ext uri="{FF2B5EF4-FFF2-40B4-BE49-F238E27FC236}">
                <a16:creationId xmlns:a16="http://schemas.microsoft.com/office/drawing/2014/main" id="{6B3F1119-558E-94D0-6681-EA6B556C312F}"/>
              </a:ext>
            </a:extLst>
          </p:cNvPr>
          <p:cNvPicPr>
            <a:picLocks noChangeAspect="1"/>
          </p:cNvPicPr>
          <p:nvPr/>
        </p:nvPicPr>
        <p:blipFill>
          <a:blip r:embed="rId2"/>
          <a:stretch>
            <a:fillRect/>
          </a:stretch>
        </p:blipFill>
        <p:spPr>
          <a:xfrm>
            <a:off x="1315278" y="4297016"/>
            <a:ext cx="6600825" cy="914400"/>
          </a:xfrm>
          <a:prstGeom prst="rect">
            <a:avLst/>
          </a:prstGeom>
        </p:spPr>
      </p:pic>
    </p:spTree>
    <p:extLst>
      <p:ext uri="{BB962C8B-B14F-4D97-AF65-F5344CB8AC3E}">
        <p14:creationId xmlns:p14="http://schemas.microsoft.com/office/powerpoint/2010/main" val="53177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498-4BDE-858A-E436-F5C253BF6391}"/>
              </a:ext>
            </a:extLst>
          </p:cNvPr>
          <p:cNvSpPr>
            <a:spLocks noGrp="1"/>
          </p:cNvSpPr>
          <p:nvPr>
            <p:ph type="title"/>
          </p:nvPr>
        </p:nvSpPr>
        <p:spPr/>
        <p:txBody>
          <a:bodyPr/>
          <a:lstStyle/>
          <a:p>
            <a:r>
              <a:rPr lang="en-US" dirty="0"/>
              <a:t>Git pull</a:t>
            </a:r>
            <a:endParaRPr lang="hi-IN" dirty="0"/>
          </a:p>
        </p:txBody>
      </p:sp>
      <p:sp>
        <p:nvSpPr>
          <p:cNvPr id="3" name="Content Placeholder 2">
            <a:extLst>
              <a:ext uri="{FF2B5EF4-FFF2-40B4-BE49-F238E27FC236}">
                <a16:creationId xmlns:a16="http://schemas.microsoft.com/office/drawing/2014/main" id="{2D8C91AE-9725-C2FA-3D3C-661A232A103A}"/>
              </a:ext>
            </a:extLst>
          </p:cNvPr>
          <p:cNvSpPr>
            <a:spLocks noGrp="1"/>
          </p:cNvSpPr>
          <p:nvPr>
            <p:ph idx="1"/>
          </p:nvPr>
        </p:nvSpPr>
        <p:spPr/>
        <p:txBody>
          <a:bodyPr/>
          <a:lstStyle/>
          <a:p>
            <a:r>
              <a:rPr lang="en-US" dirty="0"/>
              <a:t>Assuming you have already cloned a repository from GitHub, GitLab or any other git hosting platform, you can use git pull to fetch and merge changes from the remote repository into your local repository.</a:t>
            </a:r>
          </a:p>
          <a:p>
            <a:r>
              <a:rPr lang="en-US" dirty="0"/>
              <a:t>Open the terminal or command prompt and navigate to the local repository directory.</a:t>
            </a:r>
          </a:p>
          <a:p>
            <a:r>
              <a:rPr lang="en-US" dirty="0"/>
              <a:t>Check the current status of your local repository by running the following command:</a:t>
            </a:r>
          </a:p>
          <a:p>
            <a:pPr marL="0" indent="0">
              <a:buNone/>
            </a:pPr>
            <a:r>
              <a:rPr lang="en-US" dirty="0"/>
              <a:t>	git status</a:t>
            </a:r>
          </a:p>
          <a:p>
            <a:pPr marL="0" indent="0">
              <a:buNone/>
            </a:pPr>
            <a:endParaRPr lang="en-US" dirty="0"/>
          </a:p>
        </p:txBody>
      </p:sp>
    </p:spTree>
    <p:extLst>
      <p:ext uri="{BB962C8B-B14F-4D97-AF65-F5344CB8AC3E}">
        <p14:creationId xmlns:p14="http://schemas.microsoft.com/office/powerpoint/2010/main" val="77448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F3-531B-7B2D-4C61-542B62FD6C69}"/>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D65B9922-2940-F34E-52F1-9780AB88DB28}"/>
              </a:ext>
            </a:extLst>
          </p:cNvPr>
          <p:cNvSpPr>
            <a:spLocks noGrp="1"/>
          </p:cNvSpPr>
          <p:nvPr>
            <p:ph idx="1"/>
          </p:nvPr>
        </p:nvSpPr>
        <p:spPr/>
        <p:txBody>
          <a:bodyPr>
            <a:normAutofit fontScale="92500" lnSpcReduction="20000"/>
          </a:bodyPr>
          <a:lstStyle/>
          <a:p>
            <a:r>
              <a:rPr lang="en-US" dirty="0"/>
              <a:t>If there are changes that need to be pulled, run the following command to fetch and merge changes from the remote repository:</a:t>
            </a:r>
          </a:p>
          <a:p>
            <a:pPr lvl="1"/>
            <a:r>
              <a:rPr lang="en-US" dirty="0"/>
              <a:t>git pull</a:t>
            </a:r>
          </a:p>
          <a:p>
            <a:r>
              <a:rPr lang="en-US" dirty="0"/>
              <a:t>This will download any new changes from the remote repository and merge them with your local repository.</a:t>
            </a:r>
          </a:p>
          <a:p>
            <a:r>
              <a:rPr lang="en-US" dirty="0"/>
              <a:t>Note that if there are any conflicts between your local changes and the changes from the remote repository, Git will prompt you to resolve the conflicts before the merge can be completed.</a:t>
            </a:r>
          </a:p>
          <a:p>
            <a:r>
              <a:rPr lang="en-US" dirty="0"/>
              <a:t>Once the pull operation is complete, run git status again to ensure that your local repository is up-to-date with the remote </a:t>
            </a:r>
            <a:r>
              <a:rPr lang="en-US"/>
              <a:t>repository.</a:t>
            </a:r>
            <a:endParaRPr lang="en-US" dirty="0"/>
          </a:p>
          <a:p>
            <a:r>
              <a:rPr lang="en-US" dirty="0"/>
              <a:t>That's it! You have now successfully pulled changes from the remote repository into your local repository using git pull.</a:t>
            </a:r>
          </a:p>
          <a:p>
            <a:endParaRPr lang="en-US" dirty="0"/>
          </a:p>
          <a:p>
            <a:endParaRPr lang="en-US" dirty="0"/>
          </a:p>
          <a:p>
            <a:endParaRPr lang="en-US" dirty="0"/>
          </a:p>
          <a:p>
            <a:endParaRPr lang="en-US" dirty="0"/>
          </a:p>
          <a:p>
            <a:endParaRPr lang="en-US" dirty="0"/>
          </a:p>
          <a:p>
            <a:endParaRPr lang="hi-IN" dirty="0"/>
          </a:p>
        </p:txBody>
      </p:sp>
    </p:spTree>
    <p:extLst>
      <p:ext uri="{BB962C8B-B14F-4D97-AF65-F5344CB8AC3E}">
        <p14:creationId xmlns:p14="http://schemas.microsoft.com/office/powerpoint/2010/main" val="1766154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369</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Git advance</vt:lpstr>
      <vt:lpstr>Agenda</vt:lpstr>
      <vt:lpstr>Git push</vt:lpstr>
      <vt:lpstr>..</vt:lpstr>
      <vt:lpstr>Git pull</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advance</dc:title>
  <dc:creator>john</dc:creator>
  <cp:lastModifiedBy>john</cp:lastModifiedBy>
  <cp:revision>4</cp:revision>
  <dcterms:created xsi:type="dcterms:W3CDTF">2023-03-02T12:23:13Z</dcterms:created>
  <dcterms:modified xsi:type="dcterms:W3CDTF">2023-03-08T08:52:48Z</dcterms:modified>
</cp:coreProperties>
</file>