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4924-9F05-A8FB-91A5-CF83BD4D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EC374-808D-CEEA-9AD4-5692DAEA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C71B-E27D-2705-8E93-70068080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A67C-8171-5280-13EE-2EEF3C23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9D3F-B836-8D33-3BC6-D5E4411B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110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9325-2480-4B57-6372-A6CCC1AD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B7D22-F31C-2DEB-16E8-E525FDBE2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E5B5-24CD-2BEB-A7C3-ED1CF5D9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DFD9-8DEF-D960-2DD9-D8F032FE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A097-E013-B940-32CB-4E969CBA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9834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DDF9A-AEA8-1DF9-7DE3-84B5D4EF5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B47A-B308-4686-76FA-C5A86980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3F7E-998F-EACE-F0FC-60A4D841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5035-F180-30F9-3146-552C822C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4F32-E021-8E08-AF68-D720C1B4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670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C914-E99F-355F-AFDF-1D5AC8E9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4BA8-F8FA-2EF8-BCF0-2864BD07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23D8-6F6B-8B66-21F5-EEC3DB57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17D1-075B-1EDF-2372-2845F4AD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D5802-D87C-3753-C9E8-716C4CC8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2471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634F-5804-07C9-835D-971568E5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8701-AE0E-CE6E-4DDF-9E7557C8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2EB3-4274-C523-6550-4F3A8645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3581-A25A-7BA7-B9D9-0E579317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17EE-F0E0-0452-1E08-2304C9A3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3646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81A8-D644-712A-797F-490DDC0B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CBAE-3E87-E600-9EAA-1848164FF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5C6EB-F65D-3224-FB85-1DE7BD14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5BC2-1B93-05AC-9B6F-424E53FB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C78DE-070C-60CF-7DC5-2640B9C3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88E30-6853-918F-FF7F-15A363F4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5985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F90-69BF-3D84-1492-017534E5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0E59-3339-8848-7DC0-D690A409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60B24-3CC6-55EB-CEF3-86E95C81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ABDBF-75CB-5DD5-4F65-FB99325AE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568B1-2F02-F504-7A77-010E270A1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3848-291F-022A-441E-956F3D83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5F857-3972-8B90-83A7-6248A99C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8443A-0D70-745C-70C4-86FFE5C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145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FBEB-381B-48D5-ABBA-56A5C2C9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9CDBB-FEB4-61E2-F0CE-354CA14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DEB7D-D8C3-8422-FB10-7762A80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640D-D7C2-E1B6-65DC-4C3DD174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0792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B5993-FA27-04E8-984B-DB30C6E5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D683D-8F0B-69BC-C428-0545DA2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8535-49EE-ED4C-41CD-A10EFB6C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302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93D8-AA76-EB46-7A26-21417C71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F2D8-2747-A995-04E3-6C20C2FA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4144-7C77-0716-14BF-9E62BF18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EA6E1-45BD-4E07-A24B-4A3DFE09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E3B41-2A97-8F98-9BA4-CEC2E6E7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5724-521B-6052-14C3-6A1CAEE8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6484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2B8E-1FC4-C526-F356-CF2A01A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89988-72FE-B21E-CC44-AB836C795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F7868-8B3E-0FF5-CFC9-58AF0ADC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F636-1823-F7DF-F202-1F20C50D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74FB-B6DD-72B3-B7BC-18522067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78EFF-EF05-5D24-A360-F8EE8B84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15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BB3AF-55C7-079F-9255-99CE4E45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D61A-7DA1-AF2B-5932-8697A929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3FD0-0E13-EA35-3800-A507D76C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29FF-1650-4AA3-9FE7-A2ABBE49A444}" type="datetimeFigureOut">
              <a:rPr lang="hi-IN" smtClean="0"/>
              <a:t>मंगलवार, 30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9070-5B68-C066-7727-133624543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0429-B70B-036F-C4A2-C6DA7A2C9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285F-AD07-4C27-918E-F1DA889EA1D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013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8139-759A-07ED-8487-CBF63A08A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Groovy Script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FB58F-0B37-3E59-4CF5-36BC11CD1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931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C959-4003-E00F-100D-22C5908A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8D47-0E57-F202-6F16-FADB6891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Groovy Script is a java based object oriented programming and scripting language which runs on Java Virtual Machine. </a:t>
            </a:r>
          </a:p>
          <a:p>
            <a:r>
              <a:rPr lang="en-US" dirty="0"/>
              <a:t>Groovy has very similar syntax with Java language. Groovy 1.0 was released in 2007. Its currently released version is 2.4 and distributed via the Apache License. </a:t>
            </a:r>
          </a:p>
          <a:p>
            <a:r>
              <a:rPr lang="en-US" dirty="0"/>
              <a:t>Closures, multiline scripts and expressions embedded in strings can be used in groovy script. It is not a replacement for Java, but enhancing Java with some dynamic features.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703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AB2-6A7C-D4AA-45AF-8717D57E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groovy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B492-BE11-1BAB-9A61-05BF46BC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both static and dynamic typing.</a:t>
            </a:r>
          </a:p>
          <a:p>
            <a:r>
              <a:rPr lang="en-US" dirty="0"/>
              <a:t>Support for operator overloading.</a:t>
            </a:r>
          </a:p>
          <a:p>
            <a:r>
              <a:rPr lang="en-US" dirty="0"/>
              <a:t>Native syntax for lists and associative arrays.</a:t>
            </a:r>
          </a:p>
          <a:p>
            <a:r>
              <a:rPr lang="en-US" dirty="0"/>
              <a:t>Native support for regular expressions.</a:t>
            </a:r>
          </a:p>
          <a:p>
            <a:r>
              <a:rPr lang="en-US" dirty="0"/>
              <a:t>Groovy is simple for Java developers since the syntax for Java and Groovy are very similar.</a:t>
            </a:r>
          </a:p>
          <a:p>
            <a:r>
              <a:rPr lang="en-US" dirty="0"/>
              <a:t>Existing Java libraries can be used.</a:t>
            </a:r>
          </a:p>
          <a:p>
            <a:r>
              <a:rPr lang="en-US" dirty="0"/>
              <a:t>Groovy extends the </a:t>
            </a:r>
            <a:r>
              <a:rPr lang="en-US" dirty="0" err="1"/>
              <a:t>java.lang.Object</a:t>
            </a:r>
            <a:r>
              <a:rPr lang="en-US" dirty="0"/>
              <a:t>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6020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799B-AC42-814B-7351-B520E6C8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Groovy syntax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C3E3-9303-E03C-D2C3-C450209F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Groovy is a dynamic language. It is not mandatory to specify data types like String, int, float etc. A variable can be defined using “def” keyword, and type is judged by Groovy according to the value of the object.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82C44-5301-158B-640B-FE6587969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435350"/>
            <a:ext cx="6667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DA0-80DF-67DC-3564-5194447D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pipeline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1AAA-DA89-0ED6-8D1E-9F630EA7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Agent: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Slave on which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jenkins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pipeline is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Stage: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A stage is a block in which tasks are performed through 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jenkins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pipeline.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Stages: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Block that includes multiple stage in a pipeline.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Steps: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All the tasks performed in any stage.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5567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3E20-54D8-1063-5D5B-2C07C808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11722-F091-FAB7-26CA-D3398C606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1986756"/>
            <a:ext cx="7917346" cy="4029075"/>
          </a:xfrm>
        </p:spPr>
      </p:pic>
    </p:spTree>
    <p:extLst>
      <p:ext uri="{BB962C8B-B14F-4D97-AF65-F5344CB8AC3E}">
        <p14:creationId xmlns:p14="http://schemas.microsoft.com/office/powerpoint/2010/main" val="2435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F03C-01B3-98DA-289D-0C4E3E3B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DC5C-D401-4360-BA60-5396E071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Script: Block that can be defined in any stage to provide more functionality to the pipeline using Groovy scripts.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F76C3-6B9A-E85B-443F-8CA11FE8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23" y="3080508"/>
            <a:ext cx="7334664" cy="29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2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476C-87DA-482B-4539-EF199581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8C9F-E532-44C5-420B-0EDEFE59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Groovy Script in Jenkins</a:t>
            </a:r>
          </a:p>
          <a:p>
            <a:r>
              <a:rPr lang="en-US" dirty="0"/>
              <a:t>Groovy script can be used in Jenkins file to build more complex pipelines. Jenkins file is written and submitted to the project source repository. When a commit arrives, Jenkins pipeline is triggered, and all the stages in pipeline are executed according to the algorithm written in Jenkins file.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5999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E2D2-58EA-B524-35F8-8AC4E0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</a:t>
            </a:r>
            <a:r>
              <a:rPr lang="en-US"/>
              <a:t>Code snipper</a:t>
            </a:r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06E50-9467-01D7-1501-5D52E2F9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1905794"/>
            <a:ext cx="6747427" cy="4191000"/>
          </a:xfrm>
        </p:spPr>
      </p:pic>
    </p:spTree>
    <p:extLst>
      <p:ext uri="{BB962C8B-B14F-4D97-AF65-F5344CB8AC3E}">
        <p14:creationId xmlns:p14="http://schemas.microsoft.com/office/powerpoint/2010/main" val="19664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source-serif-pro</vt:lpstr>
      <vt:lpstr>Office Theme</vt:lpstr>
      <vt:lpstr>Groovy Script</vt:lpstr>
      <vt:lpstr>Overview</vt:lpstr>
      <vt:lpstr>Features of groovy</vt:lpstr>
      <vt:lpstr>Groovy syntax</vt:lpstr>
      <vt:lpstr>Jenkins pipeline</vt:lpstr>
      <vt:lpstr>..</vt:lpstr>
      <vt:lpstr>..</vt:lpstr>
      <vt:lpstr>..</vt:lpstr>
      <vt:lpstr>//Code snipper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 Script</dc:title>
  <dc:creator>john</dc:creator>
  <cp:lastModifiedBy>john</cp:lastModifiedBy>
  <cp:revision>7</cp:revision>
  <dcterms:created xsi:type="dcterms:W3CDTF">2023-03-21T01:28:57Z</dcterms:created>
  <dcterms:modified xsi:type="dcterms:W3CDTF">2023-03-21T01:36:16Z</dcterms:modified>
</cp:coreProperties>
</file>