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hi-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0B23-1431-6DD1-6DA0-F636B449FD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i-IN"/>
          </a:p>
        </p:txBody>
      </p:sp>
      <p:sp>
        <p:nvSpPr>
          <p:cNvPr id="3" name="Subtitle 2">
            <a:extLst>
              <a:ext uri="{FF2B5EF4-FFF2-40B4-BE49-F238E27FC236}">
                <a16:creationId xmlns:a16="http://schemas.microsoft.com/office/drawing/2014/main" id="{1C6CF087-D2D0-055A-D3E2-9CAE098056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i-IN"/>
          </a:p>
        </p:txBody>
      </p:sp>
      <p:sp>
        <p:nvSpPr>
          <p:cNvPr id="4" name="Date Placeholder 3">
            <a:extLst>
              <a:ext uri="{FF2B5EF4-FFF2-40B4-BE49-F238E27FC236}">
                <a16:creationId xmlns:a16="http://schemas.microsoft.com/office/drawing/2014/main" id="{29EF9EF1-E947-A852-080C-D31BC5CB4B67}"/>
              </a:ext>
            </a:extLst>
          </p:cNvPr>
          <p:cNvSpPr>
            <a:spLocks noGrp="1"/>
          </p:cNvSpPr>
          <p:nvPr>
            <p:ph type="dt" sz="half" idx="10"/>
          </p:nvPr>
        </p:nvSpPr>
        <p:spPr/>
        <p:txBody>
          <a:bodyPr/>
          <a:lstStyle/>
          <a:p>
            <a:fld id="{AB18B503-3805-4B07-A0F2-49933312D3FE}" type="datetimeFigureOut">
              <a:rPr lang="hi-IN" smtClean="0"/>
              <a:t>मंगलवार, 30 फल्गुण 1944</a:t>
            </a:fld>
            <a:endParaRPr lang="hi-IN"/>
          </a:p>
        </p:txBody>
      </p:sp>
      <p:sp>
        <p:nvSpPr>
          <p:cNvPr id="5" name="Footer Placeholder 4">
            <a:extLst>
              <a:ext uri="{FF2B5EF4-FFF2-40B4-BE49-F238E27FC236}">
                <a16:creationId xmlns:a16="http://schemas.microsoft.com/office/drawing/2014/main" id="{B3B8D545-5A10-763A-9F3D-1C16630C4F45}"/>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C57CCAF9-31AA-84C9-F600-4604F68D719B}"/>
              </a:ext>
            </a:extLst>
          </p:cNvPr>
          <p:cNvSpPr>
            <a:spLocks noGrp="1"/>
          </p:cNvSpPr>
          <p:nvPr>
            <p:ph type="sldNum" sz="quarter" idx="12"/>
          </p:nvPr>
        </p:nvSpPr>
        <p:spPr/>
        <p:txBody>
          <a:bodyPr/>
          <a:lstStyle/>
          <a:p>
            <a:fld id="{161398D5-C95D-4693-91CB-89A06C1561EC}" type="slidenum">
              <a:rPr lang="hi-IN" smtClean="0"/>
              <a:t>‹#›</a:t>
            </a:fld>
            <a:endParaRPr lang="hi-IN"/>
          </a:p>
        </p:txBody>
      </p:sp>
    </p:spTree>
    <p:extLst>
      <p:ext uri="{BB962C8B-B14F-4D97-AF65-F5344CB8AC3E}">
        <p14:creationId xmlns:p14="http://schemas.microsoft.com/office/powerpoint/2010/main" val="1695294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85178-A7E6-8034-00B8-717165294819}"/>
              </a:ext>
            </a:extLst>
          </p:cNvPr>
          <p:cNvSpPr>
            <a:spLocks noGrp="1"/>
          </p:cNvSpPr>
          <p:nvPr>
            <p:ph type="title"/>
          </p:nvPr>
        </p:nvSpPr>
        <p:spPr/>
        <p:txBody>
          <a:bodyPr/>
          <a:lstStyle/>
          <a:p>
            <a:r>
              <a:rPr lang="en-US"/>
              <a:t>Click to edit Master title style</a:t>
            </a:r>
            <a:endParaRPr lang="hi-IN"/>
          </a:p>
        </p:txBody>
      </p:sp>
      <p:sp>
        <p:nvSpPr>
          <p:cNvPr id="3" name="Vertical Text Placeholder 2">
            <a:extLst>
              <a:ext uri="{FF2B5EF4-FFF2-40B4-BE49-F238E27FC236}">
                <a16:creationId xmlns:a16="http://schemas.microsoft.com/office/drawing/2014/main" id="{2780ADC5-9C8C-C566-5146-16661AD1C4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Date Placeholder 3">
            <a:extLst>
              <a:ext uri="{FF2B5EF4-FFF2-40B4-BE49-F238E27FC236}">
                <a16:creationId xmlns:a16="http://schemas.microsoft.com/office/drawing/2014/main" id="{19E92165-70C0-DE45-B3F5-8FF7904FE259}"/>
              </a:ext>
            </a:extLst>
          </p:cNvPr>
          <p:cNvSpPr>
            <a:spLocks noGrp="1"/>
          </p:cNvSpPr>
          <p:nvPr>
            <p:ph type="dt" sz="half" idx="10"/>
          </p:nvPr>
        </p:nvSpPr>
        <p:spPr/>
        <p:txBody>
          <a:bodyPr/>
          <a:lstStyle/>
          <a:p>
            <a:fld id="{AB18B503-3805-4B07-A0F2-49933312D3FE}" type="datetimeFigureOut">
              <a:rPr lang="hi-IN" smtClean="0"/>
              <a:t>मंगलवार, 30 फल्गुण 1944</a:t>
            </a:fld>
            <a:endParaRPr lang="hi-IN"/>
          </a:p>
        </p:txBody>
      </p:sp>
      <p:sp>
        <p:nvSpPr>
          <p:cNvPr id="5" name="Footer Placeholder 4">
            <a:extLst>
              <a:ext uri="{FF2B5EF4-FFF2-40B4-BE49-F238E27FC236}">
                <a16:creationId xmlns:a16="http://schemas.microsoft.com/office/drawing/2014/main" id="{4CAFB7B9-E01F-FC79-CB21-94EB0C4FC059}"/>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142E9584-7B4F-D9D0-9679-BF8DFDBDD415}"/>
              </a:ext>
            </a:extLst>
          </p:cNvPr>
          <p:cNvSpPr>
            <a:spLocks noGrp="1"/>
          </p:cNvSpPr>
          <p:nvPr>
            <p:ph type="sldNum" sz="quarter" idx="12"/>
          </p:nvPr>
        </p:nvSpPr>
        <p:spPr/>
        <p:txBody>
          <a:bodyPr/>
          <a:lstStyle/>
          <a:p>
            <a:fld id="{161398D5-C95D-4693-91CB-89A06C1561EC}" type="slidenum">
              <a:rPr lang="hi-IN" smtClean="0"/>
              <a:t>‹#›</a:t>
            </a:fld>
            <a:endParaRPr lang="hi-IN"/>
          </a:p>
        </p:txBody>
      </p:sp>
    </p:spTree>
    <p:extLst>
      <p:ext uri="{BB962C8B-B14F-4D97-AF65-F5344CB8AC3E}">
        <p14:creationId xmlns:p14="http://schemas.microsoft.com/office/powerpoint/2010/main" val="2355388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28D7D5-D1F4-E8CD-35CB-C5C108FD694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i-IN"/>
          </a:p>
        </p:txBody>
      </p:sp>
      <p:sp>
        <p:nvSpPr>
          <p:cNvPr id="3" name="Vertical Text Placeholder 2">
            <a:extLst>
              <a:ext uri="{FF2B5EF4-FFF2-40B4-BE49-F238E27FC236}">
                <a16:creationId xmlns:a16="http://schemas.microsoft.com/office/drawing/2014/main" id="{07BD408F-98D3-8E78-F1C4-C31A9CB2E3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Date Placeholder 3">
            <a:extLst>
              <a:ext uri="{FF2B5EF4-FFF2-40B4-BE49-F238E27FC236}">
                <a16:creationId xmlns:a16="http://schemas.microsoft.com/office/drawing/2014/main" id="{91977376-090C-F630-D455-DD3D09B0EACD}"/>
              </a:ext>
            </a:extLst>
          </p:cNvPr>
          <p:cNvSpPr>
            <a:spLocks noGrp="1"/>
          </p:cNvSpPr>
          <p:nvPr>
            <p:ph type="dt" sz="half" idx="10"/>
          </p:nvPr>
        </p:nvSpPr>
        <p:spPr/>
        <p:txBody>
          <a:bodyPr/>
          <a:lstStyle/>
          <a:p>
            <a:fld id="{AB18B503-3805-4B07-A0F2-49933312D3FE}" type="datetimeFigureOut">
              <a:rPr lang="hi-IN" smtClean="0"/>
              <a:t>मंगलवार, 30 फल्गुण 1944</a:t>
            </a:fld>
            <a:endParaRPr lang="hi-IN"/>
          </a:p>
        </p:txBody>
      </p:sp>
      <p:sp>
        <p:nvSpPr>
          <p:cNvPr id="5" name="Footer Placeholder 4">
            <a:extLst>
              <a:ext uri="{FF2B5EF4-FFF2-40B4-BE49-F238E27FC236}">
                <a16:creationId xmlns:a16="http://schemas.microsoft.com/office/drawing/2014/main" id="{91FBF8C8-5583-0F2C-B562-D6361B329ACE}"/>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D6E855C0-2885-FC13-3337-334F5E63950F}"/>
              </a:ext>
            </a:extLst>
          </p:cNvPr>
          <p:cNvSpPr>
            <a:spLocks noGrp="1"/>
          </p:cNvSpPr>
          <p:nvPr>
            <p:ph type="sldNum" sz="quarter" idx="12"/>
          </p:nvPr>
        </p:nvSpPr>
        <p:spPr/>
        <p:txBody>
          <a:bodyPr/>
          <a:lstStyle/>
          <a:p>
            <a:fld id="{161398D5-C95D-4693-91CB-89A06C1561EC}" type="slidenum">
              <a:rPr lang="hi-IN" smtClean="0"/>
              <a:t>‹#›</a:t>
            </a:fld>
            <a:endParaRPr lang="hi-IN"/>
          </a:p>
        </p:txBody>
      </p:sp>
    </p:spTree>
    <p:extLst>
      <p:ext uri="{BB962C8B-B14F-4D97-AF65-F5344CB8AC3E}">
        <p14:creationId xmlns:p14="http://schemas.microsoft.com/office/powerpoint/2010/main" val="3385578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81FEF-0C0E-623E-F076-B4E02429A6D0}"/>
              </a:ext>
            </a:extLst>
          </p:cNvPr>
          <p:cNvSpPr>
            <a:spLocks noGrp="1"/>
          </p:cNvSpPr>
          <p:nvPr>
            <p:ph type="title"/>
          </p:nvPr>
        </p:nvSpPr>
        <p:spPr/>
        <p:txBody>
          <a:bodyPr/>
          <a:lstStyle/>
          <a:p>
            <a:r>
              <a:rPr lang="en-US"/>
              <a:t>Click to edit Master title style</a:t>
            </a:r>
            <a:endParaRPr lang="hi-IN"/>
          </a:p>
        </p:txBody>
      </p:sp>
      <p:sp>
        <p:nvSpPr>
          <p:cNvPr id="3" name="Content Placeholder 2">
            <a:extLst>
              <a:ext uri="{FF2B5EF4-FFF2-40B4-BE49-F238E27FC236}">
                <a16:creationId xmlns:a16="http://schemas.microsoft.com/office/drawing/2014/main" id="{DBDEBCBF-4BCE-BD2E-A80A-D56E9A5655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Date Placeholder 3">
            <a:extLst>
              <a:ext uri="{FF2B5EF4-FFF2-40B4-BE49-F238E27FC236}">
                <a16:creationId xmlns:a16="http://schemas.microsoft.com/office/drawing/2014/main" id="{6520C1D8-84D0-AB9F-9B65-11E958A2DB18}"/>
              </a:ext>
            </a:extLst>
          </p:cNvPr>
          <p:cNvSpPr>
            <a:spLocks noGrp="1"/>
          </p:cNvSpPr>
          <p:nvPr>
            <p:ph type="dt" sz="half" idx="10"/>
          </p:nvPr>
        </p:nvSpPr>
        <p:spPr/>
        <p:txBody>
          <a:bodyPr/>
          <a:lstStyle/>
          <a:p>
            <a:fld id="{AB18B503-3805-4B07-A0F2-49933312D3FE}" type="datetimeFigureOut">
              <a:rPr lang="hi-IN" smtClean="0"/>
              <a:t>मंगलवार, 30 फल्गुण 1944</a:t>
            </a:fld>
            <a:endParaRPr lang="hi-IN"/>
          </a:p>
        </p:txBody>
      </p:sp>
      <p:sp>
        <p:nvSpPr>
          <p:cNvPr id="5" name="Footer Placeholder 4">
            <a:extLst>
              <a:ext uri="{FF2B5EF4-FFF2-40B4-BE49-F238E27FC236}">
                <a16:creationId xmlns:a16="http://schemas.microsoft.com/office/drawing/2014/main" id="{C21F99FE-49A9-3C77-634B-485F6B7F80DF}"/>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76EB8105-2717-BA57-517B-D691BA42A1E6}"/>
              </a:ext>
            </a:extLst>
          </p:cNvPr>
          <p:cNvSpPr>
            <a:spLocks noGrp="1"/>
          </p:cNvSpPr>
          <p:nvPr>
            <p:ph type="sldNum" sz="quarter" idx="12"/>
          </p:nvPr>
        </p:nvSpPr>
        <p:spPr/>
        <p:txBody>
          <a:bodyPr/>
          <a:lstStyle/>
          <a:p>
            <a:fld id="{161398D5-C95D-4693-91CB-89A06C1561EC}" type="slidenum">
              <a:rPr lang="hi-IN" smtClean="0"/>
              <a:t>‹#›</a:t>
            </a:fld>
            <a:endParaRPr lang="hi-IN"/>
          </a:p>
        </p:txBody>
      </p:sp>
    </p:spTree>
    <p:extLst>
      <p:ext uri="{BB962C8B-B14F-4D97-AF65-F5344CB8AC3E}">
        <p14:creationId xmlns:p14="http://schemas.microsoft.com/office/powerpoint/2010/main" val="559729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BE87C-54FF-E20F-F40E-5DDC9E09A7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i-IN"/>
          </a:p>
        </p:txBody>
      </p:sp>
      <p:sp>
        <p:nvSpPr>
          <p:cNvPr id="3" name="Text Placeholder 2">
            <a:extLst>
              <a:ext uri="{FF2B5EF4-FFF2-40B4-BE49-F238E27FC236}">
                <a16:creationId xmlns:a16="http://schemas.microsoft.com/office/drawing/2014/main" id="{039F385C-5B37-FF03-B9AA-A9B5777F99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EE1C22-7D22-0584-D571-D33D69D44241}"/>
              </a:ext>
            </a:extLst>
          </p:cNvPr>
          <p:cNvSpPr>
            <a:spLocks noGrp="1"/>
          </p:cNvSpPr>
          <p:nvPr>
            <p:ph type="dt" sz="half" idx="10"/>
          </p:nvPr>
        </p:nvSpPr>
        <p:spPr/>
        <p:txBody>
          <a:bodyPr/>
          <a:lstStyle/>
          <a:p>
            <a:fld id="{AB18B503-3805-4B07-A0F2-49933312D3FE}" type="datetimeFigureOut">
              <a:rPr lang="hi-IN" smtClean="0"/>
              <a:t>मंगलवार, 30 फल्गुण 1944</a:t>
            </a:fld>
            <a:endParaRPr lang="hi-IN"/>
          </a:p>
        </p:txBody>
      </p:sp>
      <p:sp>
        <p:nvSpPr>
          <p:cNvPr id="5" name="Footer Placeholder 4">
            <a:extLst>
              <a:ext uri="{FF2B5EF4-FFF2-40B4-BE49-F238E27FC236}">
                <a16:creationId xmlns:a16="http://schemas.microsoft.com/office/drawing/2014/main" id="{B1CCDB38-2802-00A5-4540-97D2B1018E68}"/>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3A537013-0281-1985-F118-A882C95FFF20}"/>
              </a:ext>
            </a:extLst>
          </p:cNvPr>
          <p:cNvSpPr>
            <a:spLocks noGrp="1"/>
          </p:cNvSpPr>
          <p:nvPr>
            <p:ph type="sldNum" sz="quarter" idx="12"/>
          </p:nvPr>
        </p:nvSpPr>
        <p:spPr/>
        <p:txBody>
          <a:bodyPr/>
          <a:lstStyle/>
          <a:p>
            <a:fld id="{161398D5-C95D-4693-91CB-89A06C1561EC}" type="slidenum">
              <a:rPr lang="hi-IN" smtClean="0"/>
              <a:t>‹#›</a:t>
            </a:fld>
            <a:endParaRPr lang="hi-IN"/>
          </a:p>
        </p:txBody>
      </p:sp>
    </p:spTree>
    <p:extLst>
      <p:ext uri="{BB962C8B-B14F-4D97-AF65-F5344CB8AC3E}">
        <p14:creationId xmlns:p14="http://schemas.microsoft.com/office/powerpoint/2010/main" val="2417034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390F2-AA7F-4426-7DFA-A01E9EB7F8F5}"/>
              </a:ext>
            </a:extLst>
          </p:cNvPr>
          <p:cNvSpPr>
            <a:spLocks noGrp="1"/>
          </p:cNvSpPr>
          <p:nvPr>
            <p:ph type="title"/>
          </p:nvPr>
        </p:nvSpPr>
        <p:spPr/>
        <p:txBody>
          <a:bodyPr/>
          <a:lstStyle/>
          <a:p>
            <a:r>
              <a:rPr lang="en-US"/>
              <a:t>Click to edit Master title style</a:t>
            </a:r>
            <a:endParaRPr lang="hi-IN"/>
          </a:p>
        </p:txBody>
      </p:sp>
      <p:sp>
        <p:nvSpPr>
          <p:cNvPr id="3" name="Content Placeholder 2">
            <a:extLst>
              <a:ext uri="{FF2B5EF4-FFF2-40B4-BE49-F238E27FC236}">
                <a16:creationId xmlns:a16="http://schemas.microsoft.com/office/drawing/2014/main" id="{EA5FA507-5C8A-7644-D58D-8181DAC59A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Content Placeholder 3">
            <a:extLst>
              <a:ext uri="{FF2B5EF4-FFF2-40B4-BE49-F238E27FC236}">
                <a16:creationId xmlns:a16="http://schemas.microsoft.com/office/drawing/2014/main" id="{11B2C70C-FA78-E209-2A6C-A34C77C820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5" name="Date Placeholder 4">
            <a:extLst>
              <a:ext uri="{FF2B5EF4-FFF2-40B4-BE49-F238E27FC236}">
                <a16:creationId xmlns:a16="http://schemas.microsoft.com/office/drawing/2014/main" id="{ABB054C1-1D1E-1F3C-94C3-6CF44C43E742}"/>
              </a:ext>
            </a:extLst>
          </p:cNvPr>
          <p:cNvSpPr>
            <a:spLocks noGrp="1"/>
          </p:cNvSpPr>
          <p:nvPr>
            <p:ph type="dt" sz="half" idx="10"/>
          </p:nvPr>
        </p:nvSpPr>
        <p:spPr/>
        <p:txBody>
          <a:bodyPr/>
          <a:lstStyle/>
          <a:p>
            <a:fld id="{AB18B503-3805-4B07-A0F2-49933312D3FE}" type="datetimeFigureOut">
              <a:rPr lang="hi-IN" smtClean="0"/>
              <a:t>मंगलवार, 30 फल्गुण 1944</a:t>
            </a:fld>
            <a:endParaRPr lang="hi-IN"/>
          </a:p>
        </p:txBody>
      </p:sp>
      <p:sp>
        <p:nvSpPr>
          <p:cNvPr id="6" name="Footer Placeholder 5">
            <a:extLst>
              <a:ext uri="{FF2B5EF4-FFF2-40B4-BE49-F238E27FC236}">
                <a16:creationId xmlns:a16="http://schemas.microsoft.com/office/drawing/2014/main" id="{46320114-C0DE-E501-E57A-AB9491D42187}"/>
              </a:ext>
            </a:extLst>
          </p:cNvPr>
          <p:cNvSpPr>
            <a:spLocks noGrp="1"/>
          </p:cNvSpPr>
          <p:nvPr>
            <p:ph type="ftr" sz="quarter" idx="11"/>
          </p:nvPr>
        </p:nvSpPr>
        <p:spPr/>
        <p:txBody>
          <a:bodyPr/>
          <a:lstStyle/>
          <a:p>
            <a:endParaRPr lang="hi-IN"/>
          </a:p>
        </p:txBody>
      </p:sp>
      <p:sp>
        <p:nvSpPr>
          <p:cNvPr id="7" name="Slide Number Placeholder 6">
            <a:extLst>
              <a:ext uri="{FF2B5EF4-FFF2-40B4-BE49-F238E27FC236}">
                <a16:creationId xmlns:a16="http://schemas.microsoft.com/office/drawing/2014/main" id="{FE1E9A89-CBDA-A2EE-E866-B5D57FA39185}"/>
              </a:ext>
            </a:extLst>
          </p:cNvPr>
          <p:cNvSpPr>
            <a:spLocks noGrp="1"/>
          </p:cNvSpPr>
          <p:nvPr>
            <p:ph type="sldNum" sz="quarter" idx="12"/>
          </p:nvPr>
        </p:nvSpPr>
        <p:spPr/>
        <p:txBody>
          <a:bodyPr/>
          <a:lstStyle/>
          <a:p>
            <a:fld id="{161398D5-C95D-4693-91CB-89A06C1561EC}" type="slidenum">
              <a:rPr lang="hi-IN" smtClean="0"/>
              <a:t>‹#›</a:t>
            </a:fld>
            <a:endParaRPr lang="hi-IN"/>
          </a:p>
        </p:txBody>
      </p:sp>
    </p:spTree>
    <p:extLst>
      <p:ext uri="{BB962C8B-B14F-4D97-AF65-F5344CB8AC3E}">
        <p14:creationId xmlns:p14="http://schemas.microsoft.com/office/powerpoint/2010/main" val="1532781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41973-CD80-3D63-2427-33BC8F213F5F}"/>
              </a:ext>
            </a:extLst>
          </p:cNvPr>
          <p:cNvSpPr>
            <a:spLocks noGrp="1"/>
          </p:cNvSpPr>
          <p:nvPr>
            <p:ph type="title"/>
          </p:nvPr>
        </p:nvSpPr>
        <p:spPr>
          <a:xfrm>
            <a:off x="839788" y="365125"/>
            <a:ext cx="10515600" cy="1325563"/>
          </a:xfrm>
        </p:spPr>
        <p:txBody>
          <a:bodyPr/>
          <a:lstStyle/>
          <a:p>
            <a:r>
              <a:rPr lang="en-US"/>
              <a:t>Click to edit Master title style</a:t>
            </a:r>
            <a:endParaRPr lang="hi-IN"/>
          </a:p>
        </p:txBody>
      </p:sp>
      <p:sp>
        <p:nvSpPr>
          <p:cNvPr id="3" name="Text Placeholder 2">
            <a:extLst>
              <a:ext uri="{FF2B5EF4-FFF2-40B4-BE49-F238E27FC236}">
                <a16:creationId xmlns:a16="http://schemas.microsoft.com/office/drawing/2014/main" id="{CF2DA681-C270-89B5-5154-D70B53B32D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8B9A2C-1703-AF16-BDC5-B1272AF0894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5" name="Text Placeholder 4">
            <a:extLst>
              <a:ext uri="{FF2B5EF4-FFF2-40B4-BE49-F238E27FC236}">
                <a16:creationId xmlns:a16="http://schemas.microsoft.com/office/drawing/2014/main" id="{1DE0324C-5E66-CEE6-0D88-DA68AB5C0B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6A4EB9-5204-2E44-B91C-2BD3289C947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7" name="Date Placeholder 6">
            <a:extLst>
              <a:ext uri="{FF2B5EF4-FFF2-40B4-BE49-F238E27FC236}">
                <a16:creationId xmlns:a16="http://schemas.microsoft.com/office/drawing/2014/main" id="{4C16476E-A642-7BA0-B9AC-DE79081C9541}"/>
              </a:ext>
            </a:extLst>
          </p:cNvPr>
          <p:cNvSpPr>
            <a:spLocks noGrp="1"/>
          </p:cNvSpPr>
          <p:nvPr>
            <p:ph type="dt" sz="half" idx="10"/>
          </p:nvPr>
        </p:nvSpPr>
        <p:spPr/>
        <p:txBody>
          <a:bodyPr/>
          <a:lstStyle/>
          <a:p>
            <a:fld id="{AB18B503-3805-4B07-A0F2-49933312D3FE}" type="datetimeFigureOut">
              <a:rPr lang="hi-IN" smtClean="0"/>
              <a:t>मंगलवार, 30 फल्गुण 1944</a:t>
            </a:fld>
            <a:endParaRPr lang="hi-IN"/>
          </a:p>
        </p:txBody>
      </p:sp>
      <p:sp>
        <p:nvSpPr>
          <p:cNvPr id="8" name="Footer Placeholder 7">
            <a:extLst>
              <a:ext uri="{FF2B5EF4-FFF2-40B4-BE49-F238E27FC236}">
                <a16:creationId xmlns:a16="http://schemas.microsoft.com/office/drawing/2014/main" id="{239BEED4-7909-4189-BCAB-CD4E1CF1BF56}"/>
              </a:ext>
            </a:extLst>
          </p:cNvPr>
          <p:cNvSpPr>
            <a:spLocks noGrp="1"/>
          </p:cNvSpPr>
          <p:nvPr>
            <p:ph type="ftr" sz="quarter" idx="11"/>
          </p:nvPr>
        </p:nvSpPr>
        <p:spPr/>
        <p:txBody>
          <a:bodyPr/>
          <a:lstStyle/>
          <a:p>
            <a:endParaRPr lang="hi-IN"/>
          </a:p>
        </p:txBody>
      </p:sp>
      <p:sp>
        <p:nvSpPr>
          <p:cNvPr id="9" name="Slide Number Placeholder 8">
            <a:extLst>
              <a:ext uri="{FF2B5EF4-FFF2-40B4-BE49-F238E27FC236}">
                <a16:creationId xmlns:a16="http://schemas.microsoft.com/office/drawing/2014/main" id="{A99E595A-1DE2-5E64-0D63-7138BBB01532}"/>
              </a:ext>
            </a:extLst>
          </p:cNvPr>
          <p:cNvSpPr>
            <a:spLocks noGrp="1"/>
          </p:cNvSpPr>
          <p:nvPr>
            <p:ph type="sldNum" sz="quarter" idx="12"/>
          </p:nvPr>
        </p:nvSpPr>
        <p:spPr/>
        <p:txBody>
          <a:bodyPr/>
          <a:lstStyle/>
          <a:p>
            <a:fld id="{161398D5-C95D-4693-91CB-89A06C1561EC}" type="slidenum">
              <a:rPr lang="hi-IN" smtClean="0"/>
              <a:t>‹#›</a:t>
            </a:fld>
            <a:endParaRPr lang="hi-IN"/>
          </a:p>
        </p:txBody>
      </p:sp>
    </p:spTree>
    <p:extLst>
      <p:ext uri="{BB962C8B-B14F-4D97-AF65-F5344CB8AC3E}">
        <p14:creationId xmlns:p14="http://schemas.microsoft.com/office/powerpoint/2010/main" val="3098779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9D426-D850-DDD9-FEBB-8C120229F7FE}"/>
              </a:ext>
            </a:extLst>
          </p:cNvPr>
          <p:cNvSpPr>
            <a:spLocks noGrp="1"/>
          </p:cNvSpPr>
          <p:nvPr>
            <p:ph type="title"/>
          </p:nvPr>
        </p:nvSpPr>
        <p:spPr/>
        <p:txBody>
          <a:bodyPr/>
          <a:lstStyle/>
          <a:p>
            <a:r>
              <a:rPr lang="en-US"/>
              <a:t>Click to edit Master title style</a:t>
            </a:r>
            <a:endParaRPr lang="hi-IN"/>
          </a:p>
        </p:txBody>
      </p:sp>
      <p:sp>
        <p:nvSpPr>
          <p:cNvPr id="3" name="Date Placeholder 2">
            <a:extLst>
              <a:ext uri="{FF2B5EF4-FFF2-40B4-BE49-F238E27FC236}">
                <a16:creationId xmlns:a16="http://schemas.microsoft.com/office/drawing/2014/main" id="{56235F7B-43D4-8C12-F268-1CEAD1DBB9FE}"/>
              </a:ext>
            </a:extLst>
          </p:cNvPr>
          <p:cNvSpPr>
            <a:spLocks noGrp="1"/>
          </p:cNvSpPr>
          <p:nvPr>
            <p:ph type="dt" sz="half" idx="10"/>
          </p:nvPr>
        </p:nvSpPr>
        <p:spPr/>
        <p:txBody>
          <a:bodyPr/>
          <a:lstStyle/>
          <a:p>
            <a:fld id="{AB18B503-3805-4B07-A0F2-49933312D3FE}" type="datetimeFigureOut">
              <a:rPr lang="hi-IN" smtClean="0"/>
              <a:t>मंगलवार, 30 फल्गुण 1944</a:t>
            </a:fld>
            <a:endParaRPr lang="hi-IN"/>
          </a:p>
        </p:txBody>
      </p:sp>
      <p:sp>
        <p:nvSpPr>
          <p:cNvPr id="4" name="Footer Placeholder 3">
            <a:extLst>
              <a:ext uri="{FF2B5EF4-FFF2-40B4-BE49-F238E27FC236}">
                <a16:creationId xmlns:a16="http://schemas.microsoft.com/office/drawing/2014/main" id="{479DE921-DD66-C7EB-216B-17BA6D1FA54D}"/>
              </a:ext>
            </a:extLst>
          </p:cNvPr>
          <p:cNvSpPr>
            <a:spLocks noGrp="1"/>
          </p:cNvSpPr>
          <p:nvPr>
            <p:ph type="ftr" sz="quarter" idx="11"/>
          </p:nvPr>
        </p:nvSpPr>
        <p:spPr/>
        <p:txBody>
          <a:bodyPr/>
          <a:lstStyle/>
          <a:p>
            <a:endParaRPr lang="hi-IN"/>
          </a:p>
        </p:txBody>
      </p:sp>
      <p:sp>
        <p:nvSpPr>
          <p:cNvPr id="5" name="Slide Number Placeholder 4">
            <a:extLst>
              <a:ext uri="{FF2B5EF4-FFF2-40B4-BE49-F238E27FC236}">
                <a16:creationId xmlns:a16="http://schemas.microsoft.com/office/drawing/2014/main" id="{B4AA0C98-680F-1F2A-9E7D-8D68B200CD56}"/>
              </a:ext>
            </a:extLst>
          </p:cNvPr>
          <p:cNvSpPr>
            <a:spLocks noGrp="1"/>
          </p:cNvSpPr>
          <p:nvPr>
            <p:ph type="sldNum" sz="quarter" idx="12"/>
          </p:nvPr>
        </p:nvSpPr>
        <p:spPr/>
        <p:txBody>
          <a:bodyPr/>
          <a:lstStyle/>
          <a:p>
            <a:fld id="{161398D5-C95D-4693-91CB-89A06C1561EC}" type="slidenum">
              <a:rPr lang="hi-IN" smtClean="0"/>
              <a:t>‹#›</a:t>
            </a:fld>
            <a:endParaRPr lang="hi-IN"/>
          </a:p>
        </p:txBody>
      </p:sp>
    </p:spTree>
    <p:extLst>
      <p:ext uri="{BB962C8B-B14F-4D97-AF65-F5344CB8AC3E}">
        <p14:creationId xmlns:p14="http://schemas.microsoft.com/office/powerpoint/2010/main" val="2953119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BF0FEE-856E-3217-0B10-2FDF67C2DADF}"/>
              </a:ext>
            </a:extLst>
          </p:cNvPr>
          <p:cNvSpPr>
            <a:spLocks noGrp="1"/>
          </p:cNvSpPr>
          <p:nvPr>
            <p:ph type="dt" sz="half" idx="10"/>
          </p:nvPr>
        </p:nvSpPr>
        <p:spPr/>
        <p:txBody>
          <a:bodyPr/>
          <a:lstStyle/>
          <a:p>
            <a:fld id="{AB18B503-3805-4B07-A0F2-49933312D3FE}" type="datetimeFigureOut">
              <a:rPr lang="hi-IN" smtClean="0"/>
              <a:t>मंगलवार, 30 फल्गुण 1944</a:t>
            </a:fld>
            <a:endParaRPr lang="hi-IN"/>
          </a:p>
        </p:txBody>
      </p:sp>
      <p:sp>
        <p:nvSpPr>
          <p:cNvPr id="3" name="Footer Placeholder 2">
            <a:extLst>
              <a:ext uri="{FF2B5EF4-FFF2-40B4-BE49-F238E27FC236}">
                <a16:creationId xmlns:a16="http://schemas.microsoft.com/office/drawing/2014/main" id="{28EAC820-8BA7-DABA-3CB2-08F0142FD8E0}"/>
              </a:ext>
            </a:extLst>
          </p:cNvPr>
          <p:cNvSpPr>
            <a:spLocks noGrp="1"/>
          </p:cNvSpPr>
          <p:nvPr>
            <p:ph type="ftr" sz="quarter" idx="11"/>
          </p:nvPr>
        </p:nvSpPr>
        <p:spPr/>
        <p:txBody>
          <a:bodyPr/>
          <a:lstStyle/>
          <a:p>
            <a:endParaRPr lang="hi-IN"/>
          </a:p>
        </p:txBody>
      </p:sp>
      <p:sp>
        <p:nvSpPr>
          <p:cNvPr id="4" name="Slide Number Placeholder 3">
            <a:extLst>
              <a:ext uri="{FF2B5EF4-FFF2-40B4-BE49-F238E27FC236}">
                <a16:creationId xmlns:a16="http://schemas.microsoft.com/office/drawing/2014/main" id="{38159789-827A-0CEA-1E91-8ACBA39D89E7}"/>
              </a:ext>
            </a:extLst>
          </p:cNvPr>
          <p:cNvSpPr>
            <a:spLocks noGrp="1"/>
          </p:cNvSpPr>
          <p:nvPr>
            <p:ph type="sldNum" sz="quarter" idx="12"/>
          </p:nvPr>
        </p:nvSpPr>
        <p:spPr/>
        <p:txBody>
          <a:bodyPr/>
          <a:lstStyle/>
          <a:p>
            <a:fld id="{161398D5-C95D-4693-91CB-89A06C1561EC}" type="slidenum">
              <a:rPr lang="hi-IN" smtClean="0"/>
              <a:t>‹#›</a:t>
            </a:fld>
            <a:endParaRPr lang="hi-IN"/>
          </a:p>
        </p:txBody>
      </p:sp>
    </p:spTree>
    <p:extLst>
      <p:ext uri="{BB962C8B-B14F-4D97-AF65-F5344CB8AC3E}">
        <p14:creationId xmlns:p14="http://schemas.microsoft.com/office/powerpoint/2010/main" val="4021370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5AE1C-7CEF-80B1-4323-47CFD690E3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i-IN"/>
          </a:p>
        </p:txBody>
      </p:sp>
      <p:sp>
        <p:nvSpPr>
          <p:cNvPr id="3" name="Content Placeholder 2">
            <a:extLst>
              <a:ext uri="{FF2B5EF4-FFF2-40B4-BE49-F238E27FC236}">
                <a16:creationId xmlns:a16="http://schemas.microsoft.com/office/drawing/2014/main" id="{0927FFF0-6FDC-1A69-7756-E2F08AF8CE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Text Placeholder 3">
            <a:extLst>
              <a:ext uri="{FF2B5EF4-FFF2-40B4-BE49-F238E27FC236}">
                <a16:creationId xmlns:a16="http://schemas.microsoft.com/office/drawing/2014/main" id="{5B9BB9AD-0146-BC9C-7430-DC9AD9A890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CB5EED-9BD7-D6DE-7FF9-1715E1DF59A4}"/>
              </a:ext>
            </a:extLst>
          </p:cNvPr>
          <p:cNvSpPr>
            <a:spLocks noGrp="1"/>
          </p:cNvSpPr>
          <p:nvPr>
            <p:ph type="dt" sz="half" idx="10"/>
          </p:nvPr>
        </p:nvSpPr>
        <p:spPr/>
        <p:txBody>
          <a:bodyPr/>
          <a:lstStyle/>
          <a:p>
            <a:fld id="{AB18B503-3805-4B07-A0F2-49933312D3FE}" type="datetimeFigureOut">
              <a:rPr lang="hi-IN" smtClean="0"/>
              <a:t>मंगलवार, 30 फल्गुण 1944</a:t>
            </a:fld>
            <a:endParaRPr lang="hi-IN"/>
          </a:p>
        </p:txBody>
      </p:sp>
      <p:sp>
        <p:nvSpPr>
          <p:cNvPr id="6" name="Footer Placeholder 5">
            <a:extLst>
              <a:ext uri="{FF2B5EF4-FFF2-40B4-BE49-F238E27FC236}">
                <a16:creationId xmlns:a16="http://schemas.microsoft.com/office/drawing/2014/main" id="{A94BD064-0B6B-3401-B9D6-B7D3C3C49A43}"/>
              </a:ext>
            </a:extLst>
          </p:cNvPr>
          <p:cNvSpPr>
            <a:spLocks noGrp="1"/>
          </p:cNvSpPr>
          <p:nvPr>
            <p:ph type="ftr" sz="quarter" idx="11"/>
          </p:nvPr>
        </p:nvSpPr>
        <p:spPr/>
        <p:txBody>
          <a:bodyPr/>
          <a:lstStyle/>
          <a:p>
            <a:endParaRPr lang="hi-IN"/>
          </a:p>
        </p:txBody>
      </p:sp>
      <p:sp>
        <p:nvSpPr>
          <p:cNvPr id="7" name="Slide Number Placeholder 6">
            <a:extLst>
              <a:ext uri="{FF2B5EF4-FFF2-40B4-BE49-F238E27FC236}">
                <a16:creationId xmlns:a16="http://schemas.microsoft.com/office/drawing/2014/main" id="{30411EE8-DD3F-ABC3-E2CE-CCE4B52D4F01}"/>
              </a:ext>
            </a:extLst>
          </p:cNvPr>
          <p:cNvSpPr>
            <a:spLocks noGrp="1"/>
          </p:cNvSpPr>
          <p:nvPr>
            <p:ph type="sldNum" sz="quarter" idx="12"/>
          </p:nvPr>
        </p:nvSpPr>
        <p:spPr/>
        <p:txBody>
          <a:bodyPr/>
          <a:lstStyle/>
          <a:p>
            <a:fld id="{161398D5-C95D-4693-91CB-89A06C1561EC}" type="slidenum">
              <a:rPr lang="hi-IN" smtClean="0"/>
              <a:t>‹#›</a:t>
            </a:fld>
            <a:endParaRPr lang="hi-IN"/>
          </a:p>
        </p:txBody>
      </p:sp>
    </p:spTree>
    <p:extLst>
      <p:ext uri="{BB962C8B-B14F-4D97-AF65-F5344CB8AC3E}">
        <p14:creationId xmlns:p14="http://schemas.microsoft.com/office/powerpoint/2010/main" val="2885481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1FC07-A632-9E70-E3BC-A3165858FC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i-IN"/>
          </a:p>
        </p:txBody>
      </p:sp>
      <p:sp>
        <p:nvSpPr>
          <p:cNvPr id="3" name="Picture Placeholder 2">
            <a:extLst>
              <a:ext uri="{FF2B5EF4-FFF2-40B4-BE49-F238E27FC236}">
                <a16:creationId xmlns:a16="http://schemas.microsoft.com/office/drawing/2014/main" id="{B56B9DDF-486A-914E-762F-210B0C5ADF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i-IN"/>
          </a:p>
        </p:txBody>
      </p:sp>
      <p:sp>
        <p:nvSpPr>
          <p:cNvPr id="4" name="Text Placeholder 3">
            <a:extLst>
              <a:ext uri="{FF2B5EF4-FFF2-40B4-BE49-F238E27FC236}">
                <a16:creationId xmlns:a16="http://schemas.microsoft.com/office/drawing/2014/main" id="{2F5C528D-991F-BDAA-99A8-7A410C7124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1ABB2B-DA42-3690-0053-99290C594D2E}"/>
              </a:ext>
            </a:extLst>
          </p:cNvPr>
          <p:cNvSpPr>
            <a:spLocks noGrp="1"/>
          </p:cNvSpPr>
          <p:nvPr>
            <p:ph type="dt" sz="half" idx="10"/>
          </p:nvPr>
        </p:nvSpPr>
        <p:spPr/>
        <p:txBody>
          <a:bodyPr/>
          <a:lstStyle/>
          <a:p>
            <a:fld id="{AB18B503-3805-4B07-A0F2-49933312D3FE}" type="datetimeFigureOut">
              <a:rPr lang="hi-IN" smtClean="0"/>
              <a:t>मंगलवार, 30 फल्गुण 1944</a:t>
            </a:fld>
            <a:endParaRPr lang="hi-IN"/>
          </a:p>
        </p:txBody>
      </p:sp>
      <p:sp>
        <p:nvSpPr>
          <p:cNvPr id="6" name="Footer Placeholder 5">
            <a:extLst>
              <a:ext uri="{FF2B5EF4-FFF2-40B4-BE49-F238E27FC236}">
                <a16:creationId xmlns:a16="http://schemas.microsoft.com/office/drawing/2014/main" id="{580BB3E9-71F2-18F8-C249-21DFFDDCDDB3}"/>
              </a:ext>
            </a:extLst>
          </p:cNvPr>
          <p:cNvSpPr>
            <a:spLocks noGrp="1"/>
          </p:cNvSpPr>
          <p:nvPr>
            <p:ph type="ftr" sz="quarter" idx="11"/>
          </p:nvPr>
        </p:nvSpPr>
        <p:spPr/>
        <p:txBody>
          <a:bodyPr/>
          <a:lstStyle/>
          <a:p>
            <a:endParaRPr lang="hi-IN"/>
          </a:p>
        </p:txBody>
      </p:sp>
      <p:sp>
        <p:nvSpPr>
          <p:cNvPr id="7" name="Slide Number Placeholder 6">
            <a:extLst>
              <a:ext uri="{FF2B5EF4-FFF2-40B4-BE49-F238E27FC236}">
                <a16:creationId xmlns:a16="http://schemas.microsoft.com/office/drawing/2014/main" id="{3118C8D6-9B10-8EE3-C3A0-C1FD51CEA7AB}"/>
              </a:ext>
            </a:extLst>
          </p:cNvPr>
          <p:cNvSpPr>
            <a:spLocks noGrp="1"/>
          </p:cNvSpPr>
          <p:nvPr>
            <p:ph type="sldNum" sz="quarter" idx="12"/>
          </p:nvPr>
        </p:nvSpPr>
        <p:spPr/>
        <p:txBody>
          <a:bodyPr/>
          <a:lstStyle/>
          <a:p>
            <a:fld id="{161398D5-C95D-4693-91CB-89A06C1561EC}" type="slidenum">
              <a:rPr lang="hi-IN" smtClean="0"/>
              <a:t>‹#›</a:t>
            </a:fld>
            <a:endParaRPr lang="hi-IN"/>
          </a:p>
        </p:txBody>
      </p:sp>
    </p:spTree>
    <p:extLst>
      <p:ext uri="{BB962C8B-B14F-4D97-AF65-F5344CB8AC3E}">
        <p14:creationId xmlns:p14="http://schemas.microsoft.com/office/powerpoint/2010/main" val="3995944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79E907-4C9E-38E6-54EE-BF1C15B52D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i-IN"/>
          </a:p>
        </p:txBody>
      </p:sp>
      <p:sp>
        <p:nvSpPr>
          <p:cNvPr id="3" name="Text Placeholder 2">
            <a:extLst>
              <a:ext uri="{FF2B5EF4-FFF2-40B4-BE49-F238E27FC236}">
                <a16:creationId xmlns:a16="http://schemas.microsoft.com/office/drawing/2014/main" id="{730D8D2B-5772-CF4C-C280-01916440B6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Date Placeholder 3">
            <a:extLst>
              <a:ext uri="{FF2B5EF4-FFF2-40B4-BE49-F238E27FC236}">
                <a16:creationId xmlns:a16="http://schemas.microsoft.com/office/drawing/2014/main" id="{C42F2EB7-1149-94D5-7C52-7D42F91431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18B503-3805-4B07-A0F2-49933312D3FE}" type="datetimeFigureOut">
              <a:rPr lang="hi-IN" smtClean="0"/>
              <a:t>मंगलवार, 30 फल्गुण 1944</a:t>
            </a:fld>
            <a:endParaRPr lang="hi-IN"/>
          </a:p>
        </p:txBody>
      </p:sp>
      <p:sp>
        <p:nvSpPr>
          <p:cNvPr id="5" name="Footer Placeholder 4">
            <a:extLst>
              <a:ext uri="{FF2B5EF4-FFF2-40B4-BE49-F238E27FC236}">
                <a16:creationId xmlns:a16="http://schemas.microsoft.com/office/drawing/2014/main" id="{EE62E34E-9035-85EF-CEEB-AFD1808020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i-IN"/>
          </a:p>
        </p:txBody>
      </p:sp>
      <p:sp>
        <p:nvSpPr>
          <p:cNvPr id="6" name="Slide Number Placeholder 5">
            <a:extLst>
              <a:ext uri="{FF2B5EF4-FFF2-40B4-BE49-F238E27FC236}">
                <a16:creationId xmlns:a16="http://schemas.microsoft.com/office/drawing/2014/main" id="{C6FF0E50-EF8C-BD8F-B8C0-5D6718EB6F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1398D5-C95D-4693-91CB-89A06C1561EC}" type="slidenum">
              <a:rPr lang="hi-IN" smtClean="0"/>
              <a:t>‹#›</a:t>
            </a:fld>
            <a:endParaRPr lang="hi-IN"/>
          </a:p>
        </p:txBody>
      </p:sp>
    </p:spTree>
    <p:extLst>
      <p:ext uri="{BB962C8B-B14F-4D97-AF65-F5344CB8AC3E}">
        <p14:creationId xmlns:p14="http://schemas.microsoft.com/office/powerpoint/2010/main" val="26515797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i-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5FFB1-6145-E07F-B717-692B12D05911}"/>
              </a:ext>
            </a:extLst>
          </p:cNvPr>
          <p:cNvSpPr>
            <a:spLocks noGrp="1"/>
          </p:cNvSpPr>
          <p:nvPr>
            <p:ph type="ctrTitle"/>
          </p:nvPr>
        </p:nvSpPr>
        <p:spPr/>
        <p:txBody>
          <a:bodyPr/>
          <a:lstStyle/>
          <a:p>
            <a:r>
              <a:rPr lang="en-US" dirty="0" err="1"/>
              <a:t>Jekins</a:t>
            </a:r>
            <a:r>
              <a:rPr lang="en-US" dirty="0"/>
              <a:t> pipeline</a:t>
            </a:r>
            <a:endParaRPr lang="hi-IN" dirty="0"/>
          </a:p>
        </p:txBody>
      </p:sp>
      <p:sp>
        <p:nvSpPr>
          <p:cNvPr id="3" name="Subtitle 2">
            <a:extLst>
              <a:ext uri="{FF2B5EF4-FFF2-40B4-BE49-F238E27FC236}">
                <a16:creationId xmlns:a16="http://schemas.microsoft.com/office/drawing/2014/main" id="{6487649F-FD68-EC25-531A-481EE2F7A3FE}"/>
              </a:ext>
            </a:extLst>
          </p:cNvPr>
          <p:cNvSpPr>
            <a:spLocks noGrp="1"/>
          </p:cNvSpPr>
          <p:nvPr>
            <p:ph type="subTitle" idx="1"/>
          </p:nvPr>
        </p:nvSpPr>
        <p:spPr/>
        <p:txBody>
          <a:bodyPr/>
          <a:lstStyle/>
          <a:p>
            <a:r>
              <a:rPr lang="en-US" dirty="0"/>
              <a:t>ow</a:t>
            </a:r>
            <a:endParaRPr lang="hi-IN" dirty="0"/>
          </a:p>
        </p:txBody>
      </p:sp>
    </p:spTree>
    <p:extLst>
      <p:ext uri="{BB962C8B-B14F-4D97-AF65-F5344CB8AC3E}">
        <p14:creationId xmlns:p14="http://schemas.microsoft.com/office/powerpoint/2010/main" val="1119235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E0EAD9E-55E0-513C-3178-3D123E7DD2D0}"/>
              </a:ext>
            </a:extLst>
          </p:cNvPr>
          <p:cNvPicPr>
            <a:picLocks noChangeAspect="1"/>
          </p:cNvPicPr>
          <p:nvPr/>
        </p:nvPicPr>
        <p:blipFill>
          <a:blip r:embed="rId2"/>
          <a:stretch>
            <a:fillRect/>
          </a:stretch>
        </p:blipFill>
        <p:spPr>
          <a:xfrm>
            <a:off x="1431236" y="914399"/>
            <a:ext cx="9422294" cy="5141843"/>
          </a:xfrm>
          <a:prstGeom prst="rect">
            <a:avLst/>
          </a:prstGeom>
        </p:spPr>
      </p:pic>
    </p:spTree>
    <p:extLst>
      <p:ext uri="{BB962C8B-B14F-4D97-AF65-F5344CB8AC3E}">
        <p14:creationId xmlns:p14="http://schemas.microsoft.com/office/powerpoint/2010/main" val="1403553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99549-193E-DEB4-20D2-ABA743ED1B48}"/>
              </a:ext>
            </a:extLst>
          </p:cNvPr>
          <p:cNvSpPr>
            <a:spLocks noGrp="1"/>
          </p:cNvSpPr>
          <p:nvPr>
            <p:ph type="title"/>
          </p:nvPr>
        </p:nvSpPr>
        <p:spPr/>
        <p:txBody>
          <a:bodyPr/>
          <a:lstStyle/>
          <a:p>
            <a:r>
              <a:rPr lang="en-US" dirty="0"/>
              <a:t>Declarative Pipeline</a:t>
            </a:r>
            <a:endParaRPr lang="hi-IN" dirty="0"/>
          </a:p>
        </p:txBody>
      </p:sp>
      <p:pic>
        <p:nvPicPr>
          <p:cNvPr id="5" name="Content Placeholder 4">
            <a:extLst>
              <a:ext uri="{FF2B5EF4-FFF2-40B4-BE49-F238E27FC236}">
                <a16:creationId xmlns:a16="http://schemas.microsoft.com/office/drawing/2014/main" id="{C4CC0307-C48D-174C-7481-2B1AF066C713}"/>
              </a:ext>
            </a:extLst>
          </p:cNvPr>
          <p:cNvPicPr>
            <a:picLocks noGrp="1" noChangeAspect="1"/>
          </p:cNvPicPr>
          <p:nvPr>
            <p:ph idx="1"/>
          </p:nvPr>
        </p:nvPicPr>
        <p:blipFill>
          <a:blip r:embed="rId2"/>
          <a:stretch>
            <a:fillRect/>
          </a:stretch>
        </p:blipFill>
        <p:spPr>
          <a:xfrm>
            <a:off x="1762539" y="1825625"/>
            <a:ext cx="7460974" cy="4351338"/>
          </a:xfrm>
        </p:spPr>
      </p:pic>
    </p:spTree>
    <p:extLst>
      <p:ext uri="{BB962C8B-B14F-4D97-AF65-F5344CB8AC3E}">
        <p14:creationId xmlns:p14="http://schemas.microsoft.com/office/powerpoint/2010/main" val="2024684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A6121-3257-B1D5-EFF1-3AF06BDE1457}"/>
              </a:ext>
            </a:extLst>
          </p:cNvPr>
          <p:cNvSpPr>
            <a:spLocks noGrp="1"/>
          </p:cNvSpPr>
          <p:nvPr>
            <p:ph type="title"/>
          </p:nvPr>
        </p:nvSpPr>
        <p:spPr/>
        <p:txBody>
          <a:bodyPr/>
          <a:lstStyle/>
          <a:p>
            <a:r>
              <a:rPr lang="en-US" dirty="0"/>
              <a:t>Build</a:t>
            </a:r>
            <a:endParaRPr lang="hi-IN" dirty="0"/>
          </a:p>
        </p:txBody>
      </p:sp>
      <p:sp>
        <p:nvSpPr>
          <p:cNvPr id="3" name="Content Placeholder 2">
            <a:extLst>
              <a:ext uri="{FF2B5EF4-FFF2-40B4-BE49-F238E27FC236}">
                <a16:creationId xmlns:a16="http://schemas.microsoft.com/office/drawing/2014/main" id="{FF219990-976E-1F6A-8527-18FDD2DBC58A}"/>
              </a:ext>
            </a:extLst>
          </p:cNvPr>
          <p:cNvSpPr>
            <a:spLocks noGrp="1"/>
          </p:cNvSpPr>
          <p:nvPr>
            <p:ph idx="1"/>
          </p:nvPr>
        </p:nvSpPr>
        <p:spPr/>
        <p:txBody>
          <a:bodyPr>
            <a:normAutofit/>
          </a:bodyPr>
          <a:lstStyle/>
          <a:p>
            <a:r>
              <a:rPr lang="en-US" dirty="0"/>
              <a:t>For many projects the beginning of "work" in the Pipeline would be the "build" stage. Typically this stage of the Pipeline will be where source code is assembled, compiled, or packaged. The </a:t>
            </a:r>
            <a:r>
              <a:rPr lang="en-US" dirty="0" err="1"/>
              <a:t>Jenkinsfile</a:t>
            </a:r>
            <a:r>
              <a:rPr lang="en-US" dirty="0"/>
              <a:t> is not a replacement for an existing build tool such as GNU/Make, Maven, Gradle, </a:t>
            </a:r>
            <a:r>
              <a:rPr lang="en-US" dirty="0" err="1"/>
              <a:t>etc</a:t>
            </a:r>
            <a:r>
              <a:rPr lang="en-US" dirty="0"/>
              <a:t>, but rather can be viewed as a glue layer to bind the multiple phases of a project’s development lifecycle (build, test, deploy, </a:t>
            </a:r>
            <a:r>
              <a:rPr lang="en-US" dirty="0" err="1"/>
              <a:t>etc</a:t>
            </a:r>
            <a:r>
              <a:rPr lang="en-US" dirty="0"/>
              <a:t>) together.</a:t>
            </a:r>
          </a:p>
          <a:p>
            <a:r>
              <a:rPr lang="en-US" dirty="0"/>
              <a:t>Jenkins has a number of plugins for invoking practically any build tool in general use, but this example will simply invoke make from a shell step (</a:t>
            </a:r>
            <a:r>
              <a:rPr lang="en-US" dirty="0" err="1"/>
              <a:t>sh</a:t>
            </a:r>
            <a:r>
              <a:rPr lang="en-US" dirty="0"/>
              <a:t>)</a:t>
            </a:r>
            <a:endParaRPr lang="hi-IN" dirty="0"/>
          </a:p>
        </p:txBody>
      </p:sp>
    </p:spTree>
    <p:extLst>
      <p:ext uri="{BB962C8B-B14F-4D97-AF65-F5344CB8AC3E}">
        <p14:creationId xmlns:p14="http://schemas.microsoft.com/office/powerpoint/2010/main" val="550506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95299-666C-95B5-EDAD-7FC181AF425F}"/>
              </a:ext>
            </a:extLst>
          </p:cNvPr>
          <p:cNvSpPr>
            <a:spLocks noGrp="1"/>
          </p:cNvSpPr>
          <p:nvPr>
            <p:ph type="title"/>
          </p:nvPr>
        </p:nvSpPr>
        <p:spPr/>
        <p:txBody>
          <a:bodyPr/>
          <a:lstStyle/>
          <a:p>
            <a:r>
              <a:rPr lang="en-US" dirty="0"/>
              <a:t>..</a:t>
            </a:r>
            <a:endParaRPr lang="hi-IN" dirty="0"/>
          </a:p>
        </p:txBody>
      </p:sp>
      <p:pic>
        <p:nvPicPr>
          <p:cNvPr id="5" name="Content Placeholder 4">
            <a:extLst>
              <a:ext uri="{FF2B5EF4-FFF2-40B4-BE49-F238E27FC236}">
                <a16:creationId xmlns:a16="http://schemas.microsoft.com/office/drawing/2014/main" id="{C191620F-0BEF-669B-2FC5-CB044C340DD9}"/>
              </a:ext>
            </a:extLst>
          </p:cNvPr>
          <p:cNvPicPr>
            <a:picLocks noGrp="1" noChangeAspect="1"/>
          </p:cNvPicPr>
          <p:nvPr>
            <p:ph idx="1"/>
          </p:nvPr>
        </p:nvPicPr>
        <p:blipFill>
          <a:blip r:embed="rId2"/>
          <a:stretch>
            <a:fillRect/>
          </a:stretch>
        </p:blipFill>
        <p:spPr>
          <a:xfrm>
            <a:off x="1325217" y="1690688"/>
            <a:ext cx="8437908" cy="3815556"/>
          </a:xfrm>
        </p:spPr>
      </p:pic>
    </p:spTree>
    <p:extLst>
      <p:ext uri="{BB962C8B-B14F-4D97-AF65-F5344CB8AC3E}">
        <p14:creationId xmlns:p14="http://schemas.microsoft.com/office/powerpoint/2010/main" val="2863168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82505-F85C-0E4F-D73E-E447FCBA896D}"/>
              </a:ext>
            </a:extLst>
          </p:cNvPr>
          <p:cNvSpPr>
            <a:spLocks noGrp="1"/>
          </p:cNvSpPr>
          <p:nvPr>
            <p:ph type="title"/>
          </p:nvPr>
        </p:nvSpPr>
        <p:spPr/>
        <p:txBody>
          <a:bodyPr/>
          <a:lstStyle/>
          <a:p>
            <a:r>
              <a:rPr lang="en-US" dirty="0"/>
              <a:t>Test	</a:t>
            </a:r>
            <a:endParaRPr lang="hi-IN" dirty="0"/>
          </a:p>
        </p:txBody>
      </p:sp>
      <p:sp>
        <p:nvSpPr>
          <p:cNvPr id="3" name="Content Placeholder 2">
            <a:extLst>
              <a:ext uri="{FF2B5EF4-FFF2-40B4-BE49-F238E27FC236}">
                <a16:creationId xmlns:a16="http://schemas.microsoft.com/office/drawing/2014/main" id="{740377E1-CD79-16BB-2B24-0893B82683DE}"/>
              </a:ext>
            </a:extLst>
          </p:cNvPr>
          <p:cNvSpPr>
            <a:spLocks noGrp="1"/>
          </p:cNvSpPr>
          <p:nvPr>
            <p:ph idx="1"/>
          </p:nvPr>
        </p:nvSpPr>
        <p:spPr/>
        <p:txBody>
          <a:bodyPr/>
          <a:lstStyle/>
          <a:p>
            <a:r>
              <a:rPr lang="en-US" dirty="0"/>
              <a:t>Running automated tests is a crucial component of any successful continuous delivery process. As such, Jenkins has a number of test recording, reporting, and visualization facilities provided by a number of plugins. At a fundamental level, when there are test failures, it is useful to have Jenkins record the failures for reporting and visualization in the web UI. </a:t>
            </a:r>
          </a:p>
          <a:p>
            <a:endParaRPr lang="en-US" dirty="0"/>
          </a:p>
          <a:p>
            <a:r>
              <a:rPr lang="en-US" dirty="0"/>
              <a:t>The example below uses the </a:t>
            </a:r>
            <a:r>
              <a:rPr lang="en-US" dirty="0" err="1"/>
              <a:t>junit</a:t>
            </a:r>
            <a:r>
              <a:rPr lang="en-US" dirty="0"/>
              <a:t> step, provided by the JUnit plugin.</a:t>
            </a:r>
            <a:endParaRPr lang="hi-IN" dirty="0"/>
          </a:p>
        </p:txBody>
      </p:sp>
    </p:spTree>
    <p:extLst>
      <p:ext uri="{BB962C8B-B14F-4D97-AF65-F5344CB8AC3E}">
        <p14:creationId xmlns:p14="http://schemas.microsoft.com/office/powerpoint/2010/main" val="32008252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0BF0A-A580-BC3A-2BC6-217DB39EA937}"/>
              </a:ext>
            </a:extLst>
          </p:cNvPr>
          <p:cNvSpPr>
            <a:spLocks noGrp="1"/>
          </p:cNvSpPr>
          <p:nvPr>
            <p:ph type="title"/>
          </p:nvPr>
        </p:nvSpPr>
        <p:spPr/>
        <p:txBody>
          <a:bodyPr/>
          <a:lstStyle/>
          <a:p>
            <a:r>
              <a:rPr lang="en-US" dirty="0"/>
              <a:t>..</a:t>
            </a:r>
            <a:endParaRPr lang="hi-IN" dirty="0"/>
          </a:p>
        </p:txBody>
      </p:sp>
      <p:pic>
        <p:nvPicPr>
          <p:cNvPr id="5" name="Content Placeholder 4">
            <a:extLst>
              <a:ext uri="{FF2B5EF4-FFF2-40B4-BE49-F238E27FC236}">
                <a16:creationId xmlns:a16="http://schemas.microsoft.com/office/drawing/2014/main" id="{F4E2169C-3E22-80C1-F622-FC497BED03B1}"/>
              </a:ext>
            </a:extLst>
          </p:cNvPr>
          <p:cNvPicPr>
            <a:picLocks noGrp="1" noChangeAspect="1"/>
          </p:cNvPicPr>
          <p:nvPr>
            <p:ph idx="1"/>
          </p:nvPr>
        </p:nvPicPr>
        <p:blipFill>
          <a:blip r:embed="rId2"/>
          <a:stretch>
            <a:fillRect/>
          </a:stretch>
        </p:blipFill>
        <p:spPr>
          <a:xfrm>
            <a:off x="2054087" y="2110581"/>
            <a:ext cx="7266125" cy="3781425"/>
          </a:xfrm>
        </p:spPr>
      </p:pic>
    </p:spTree>
    <p:extLst>
      <p:ext uri="{BB962C8B-B14F-4D97-AF65-F5344CB8AC3E}">
        <p14:creationId xmlns:p14="http://schemas.microsoft.com/office/powerpoint/2010/main" val="8036234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E0D7B-3997-E688-2DB2-8CA044DB9502}"/>
              </a:ext>
            </a:extLst>
          </p:cNvPr>
          <p:cNvSpPr>
            <a:spLocks noGrp="1"/>
          </p:cNvSpPr>
          <p:nvPr>
            <p:ph type="title"/>
          </p:nvPr>
        </p:nvSpPr>
        <p:spPr/>
        <p:txBody>
          <a:bodyPr/>
          <a:lstStyle/>
          <a:p>
            <a:r>
              <a:rPr lang="en-US" dirty="0"/>
              <a:t>Deploy</a:t>
            </a:r>
            <a:endParaRPr lang="hi-IN" dirty="0"/>
          </a:p>
        </p:txBody>
      </p:sp>
      <p:sp>
        <p:nvSpPr>
          <p:cNvPr id="3" name="Content Placeholder 2">
            <a:extLst>
              <a:ext uri="{FF2B5EF4-FFF2-40B4-BE49-F238E27FC236}">
                <a16:creationId xmlns:a16="http://schemas.microsoft.com/office/drawing/2014/main" id="{EB977DA5-DE90-B872-D77D-DC15FD9C76D2}"/>
              </a:ext>
            </a:extLst>
          </p:cNvPr>
          <p:cNvSpPr>
            <a:spLocks noGrp="1"/>
          </p:cNvSpPr>
          <p:nvPr>
            <p:ph idx="1"/>
          </p:nvPr>
        </p:nvSpPr>
        <p:spPr/>
        <p:txBody>
          <a:bodyPr/>
          <a:lstStyle/>
          <a:p>
            <a:pPr algn="l"/>
            <a:r>
              <a:rPr lang="en-US" b="0" i="0" dirty="0">
                <a:solidFill>
                  <a:srgbClr val="4A5568"/>
                </a:solidFill>
                <a:effectLst/>
                <a:latin typeface="system-ui"/>
              </a:rPr>
              <a:t>Deployment can imply a variety of steps, depending on the project or organization requirements, and may be anything from publishing built artifacts to an Artifactory server, to pushing code to a production system.</a:t>
            </a:r>
          </a:p>
          <a:p>
            <a:pPr algn="l"/>
            <a:r>
              <a:rPr lang="en-US" b="0" i="0" dirty="0">
                <a:solidFill>
                  <a:srgbClr val="4A5568"/>
                </a:solidFill>
                <a:effectLst/>
                <a:latin typeface="system-ui"/>
              </a:rPr>
              <a:t>At this stage of the example Pipeline, both the "Build" and "Test" stages have successfully executed. In essence, the "Deploy" stage will only execute assuming previous stages completed </a:t>
            </a:r>
            <a:r>
              <a:rPr lang="en-US" b="0" i="0" dirty="0" err="1">
                <a:solidFill>
                  <a:srgbClr val="4A5568"/>
                </a:solidFill>
                <a:effectLst/>
                <a:latin typeface="system-ui"/>
              </a:rPr>
              <a:t>successfull</a:t>
            </a:r>
            <a:endParaRPr lang="en-US" b="0" i="0" dirty="0">
              <a:solidFill>
                <a:srgbClr val="4A5568"/>
              </a:solidFill>
              <a:effectLst/>
              <a:latin typeface="system-ui"/>
            </a:endParaRPr>
          </a:p>
          <a:p>
            <a:endParaRPr lang="hi-IN" dirty="0"/>
          </a:p>
        </p:txBody>
      </p:sp>
    </p:spTree>
    <p:extLst>
      <p:ext uri="{BB962C8B-B14F-4D97-AF65-F5344CB8AC3E}">
        <p14:creationId xmlns:p14="http://schemas.microsoft.com/office/powerpoint/2010/main" val="12570268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3642C-BD1C-A539-12E2-37B86F0D56AF}"/>
              </a:ext>
            </a:extLst>
          </p:cNvPr>
          <p:cNvSpPr>
            <a:spLocks noGrp="1"/>
          </p:cNvSpPr>
          <p:nvPr>
            <p:ph type="title"/>
          </p:nvPr>
        </p:nvSpPr>
        <p:spPr/>
        <p:txBody>
          <a:bodyPr/>
          <a:lstStyle/>
          <a:p>
            <a:r>
              <a:rPr lang="en-US" dirty="0"/>
              <a:t>..</a:t>
            </a:r>
            <a:endParaRPr lang="hi-IN" dirty="0"/>
          </a:p>
        </p:txBody>
      </p:sp>
      <p:pic>
        <p:nvPicPr>
          <p:cNvPr id="5" name="Content Placeholder 4">
            <a:extLst>
              <a:ext uri="{FF2B5EF4-FFF2-40B4-BE49-F238E27FC236}">
                <a16:creationId xmlns:a16="http://schemas.microsoft.com/office/drawing/2014/main" id="{9AB021ED-928D-ED72-B13C-2535F82173AF}"/>
              </a:ext>
            </a:extLst>
          </p:cNvPr>
          <p:cNvPicPr>
            <a:picLocks noGrp="1" noChangeAspect="1"/>
          </p:cNvPicPr>
          <p:nvPr>
            <p:ph idx="1"/>
          </p:nvPr>
        </p:nvPicPr>
        <p:blipFill>
          <a:blip r:embed="rId2"/>
          <a:stretch>
            <a:fillRect/>
          </a:stretch>
        </p:blipFill>
        <p:spPr>
          <a:xfrm>
            <a:off x="1564792" y="2043700"/>
            <a:ext cx="6677025" cy="3676650"/>
          </a:xfrm>
        </p:spPr>
      </p:pic>
    </p:spTree>
    <p:extLst>
      <p:ext uri="{BB962C8B-B14F-4D97-AF65-F5344CB8AC3E}">
        <p14:creationId xmlns:p14="http://schemas.microsoft.com/office/powerpoint/2010/main" val="2386484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C4A87-ACE1-3FED-6CD6-0DA5CEDE8C55}"/>
              </a:ext>
            </a:extLst>
          </p:cNvPr>
          <p:cNvSpPr>
            <a:spLocks noGrp="1"/>
          </p:cNvSpPr>
          <p:nvPr>
            <p:ph type="title"/>
          </p:nvPr>
        </p:nvSpPr>
        <p:spPr/>
        <p:txBody>
          <a:bodyPr/>
          <a:lstStyle/>
          <a:p>
            <a:r>
              <a:rPr lang="en-US" dirty="0"/>
              <a:t>What is pipeline?</a:t>
            </a:r>
            <a:endParaRPr lang="hi-IN" dirty="0"/>
          </a:p>
        </p:txBody>
      </p:sp>
      <p:pic>
        <p:nvPicPr>
          <p:cNvPr id="5" name="Content Placeholder 4">
            <a:extLst>
              <a:ext uri="{FF2B5EF4-FFF2-40B4-BE49-F238E27FC236}">
                <a16:creationId xmlns:a16="http://schemas.microsoft.com/office/drawing/2014/main" id="{6C00DF78-A76F-3C11-8512-97E68020DC6B}"/>
              </a:ext>
            </a:extLst>
          </p:cNvPr>
          <p:cNvPicPr>
            <a:picLocks noGrp="1" noChangeAspect="1"/>
          </p:cNvPicPr>
          <p:nvPr>
            <p:ph idx="1"/>
          </p:nvPr>
        </p:nvPicPr>
        <p:blipFill>
          <a:blip r:embed="rId2"/>
          <a:stretch>
            <a:fillRect/>
          </a:stretch>
        </p:blipFill>
        <p:spPr>
          <a:xfrm>
            <a:off x="1086678" y="1497496"/>
            <a:ext cx="7828722" cy="4572000"/>
          </a:xfrm>
        </p:spPr>
      </p:pic>
    </p:spTree>
    <p:extLst>
      <p:ext uri="{BB962C8B-B14F-4D97-AF65-F5344CB8AC3E}">
        <p14:creationId xmlns:p14="http://schemas.microsoft.com/office/powerpoint/2010/main" val="4046185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97B6A-2A33-2BCC-C905-021256E9FF57}"/>
              </a:ext>
            </a:extLst>
          </p:cNvPr>
          <p:cNvSpPr>
            <a:spLocks noGrp="1"/>
          </p:cNvSpPr>
          <p:nvPr>
            <p:ph type="title"/>
          </p:nvPr>
        </p:nvSpPr>
        <p:spPr/>
        <p:txBody>
          <a:bodyPr/>
          <a:lstStyle/>
          <a:p>
            <a:r>
              <a:rPr lang="en-US" dirty="0"/>
              <a:t>..</a:t>
            </a:r>
            <a:endParaRPr lang="hi-IN" dirty="0"/>
          </a:p>
        </p:txBody>
      </p:sp>
      <p:pic>
        <p:nvPicPr>
          <p:cNvPr id="5" name="Content Placeholder 4">
            <a:extLst>
              <a:ext uri="{FF2B5EF4-FFF2-40B4-BE49-F238E27FC236}">
                <a16:creationId xmlns:a16="http://schemas.microsoft.com/office/drawing/2014/main" id="{7358C1C4-E746-A570-F793-8EBCBD5A755A}"/>
              </a:ext>
            </a:extLst>
          </p:cNvPr>
          <p:cNvPicPr>
            <a:picLocks noGrp="1" noChangeAspect="1"/>
          </p:cNvPicPr>
          <p:nvPr>
            <p:ph idx="1"/>
          </p:nvPr>
        </p:nvPicPr>
        <p:blipFill>
          <a:blip r:embed="rId2"/>
          <a:stretch>
            <a:fillRect/>
          </a:stretch>
        </p:blipFill>
        <p:spPr>
          <a:xfrm>
            <a:off x="2067339" y="2173357"/>
            <a:ext cx="7448136" cy="3132862"/>
          </a:xfrm>
        </p:spPr>
      </p:pic>
    </p:spTree>
    <p:extLst>
      <p:ext uri="{BB962C8B-B14F-4D97-AF65-F5344CB8AC3E}">
        <p14:creationId xmlns:p14="http://schemas.microsoft.com/office/powerpoint/2010/main" val="1179386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5F8792C-EE88-498A-E7A2-38A012D1520F}"/>
              </a:ext>
            </a:extLst>
          </p:cNvPr>
          <p:cNvPicPr>
            <a:picLocks noChangeAspect="1"/>
          </p:cNvPicPr>
          <p:nvPr/>
        </p:nvPicPr>
        <p:blipFill>
          <a:blip r:embed="rId2"/>
          <a:stretch>
            <a:fillRect/>
          </a:stretch>
        </p:blipFill>
        <p:spPr>
          <a:xfrm>
            <a:off x="1537252" y="834887"/>
            <a:ext cx="7740098" cy="4863547"/>
          </a:xfrm>
          <a:prstGeom prst="rect">
            <a:avLst/>
          </a:prstGeom>
        </p:spPr>
      </p:pic>
    </p:spTree>
    <p:extLst>
      <p:ext uri="{BB962C8B-B14F-4D97-AF65-F5344CB8AC3E}">
        <p14:creationId xmlns:p14="http://schemas.microsoft.com/office/powerpoint/2010/main" val="204463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C29B4A-8A22-BC70-7F7B-22AA7DCF6438}"/>
              </a:ext>
            </a:extLst>
          </p:cNvPr>
          <p:cNvPicPr>
            <a:picLocks noChangeAspect="1"/>
          </p:cNvPicPr>
          <p:nvPr/>
        </p:nvPicPr>
        <p:blipFill>
          <a:blip r:embed="rId2"/>
          <a:stretch>
            <a:fillRect/>
          </a:stretch>
        </p:blipFill>
        <p:spPr>
          <a:xfrm>
            <a:off x="927653" y="914400"/>
            <a:ext cx="8259210" cy="4333875"/>
          </a:xfrm>
          <a:prstGeom prst="rect">
            <a:avLst/>
          </a:prstGeom>
        </p:spPr>
      </p:pic>
    </p:spTree>
    <p:extLst>
      <p:ext uri="{BB962C8B-B14F-4D97-AF65-F5344CB8AC3E}">
        <p14:creationId xmlns:p14="http://schemas.microsoft.com/office/powerpoint/2010/main" val="2618114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6D8C8-64A5-1418-8F78-4446F2690543}"/>
              </a:ext>
            </a:extLst>
          </p:cNvPr>
          <p:cNvSpPr>
            <a:spLocks noGrp="1"/>
          </p:cNvSpPr>
          <p:nvPr>
            <p:ph type="title"/>
          </p:nvPr>
        </p:nvSpPr>
        <p:spPr/>
        <p:txBody>
          <a:bodyPr/>
          <a:lstStyle/>
          <a:p>
            <a:r>
              <a:rPr lang="en-US" dirty="0"/>
              <a:t>..</a:t>
            </a:r>
            <a:endParaRPr lang="hi-IN" dirty="0"/>
          </a:p>
        </p:txBody>
      </p:sp>
      <p:pic>
        <p:nvPicPr>
          <p:cNvPr id="5" name="Content Placeholder 4">
            <a:extLst>
              <a:ext uri="{FF2B5EF4-FFF2-40B4-BE49-F238E27FC236}">
                <a16:creationId xmlns:a16="http://schemas.microsoft.com/office/drawing/2014/main" id="{0EB3C707-E4AF-6171-1009-93F347BDA38A}"/>
              </a:ext>
            </a:extLst>
          </p:cNvPr>
          <p:cNvPicPr>
            <a:picLocks noGrp="1" noChangeAspect="1"/>
          </p:cNvPicPr>
          <p:nvPr>
            <p:ph idx="1"/>
          </p:nvPr>
        </p:nvPicPr>
        <p:blipFill>
          <a:blip r:embed="rId2"/>
          <a:stretch>
            <a:fillRect/>
          </a:stretch>
        </p:blipFill>
        <p:spPr>
          <a:xfrm>
            <a:off x="1152940" y="2205831"/>
            <a:ext cx="8024398" cy="3590925"/>
          </a:xfrm>
        </p:spPr>
      </p:pic>
    </p:spTree>
    <p:extLst>
      <p:ext uri="{BB962C8B-B14F-4D97-AF65-F5344CB8AC3E}">
        <p14:creationId xmlns:p14="http://schemas.microsoft.com/office/powerpoint/2010/main" val="926496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88412-4E1F-DE6B-E8FB-61D5F9052A89}"/>
              </a:ext>
            </a:extLst>
          </p:cNvPr>
          <p:cNvSpPr>
            <a:spLocks noGrp="1"/>
          </p:cNvSpPr>
          <p:nvPr>
            <p:ph type="title"/>
          </p:nvPr>
        </p:nvSpPr>
        <p:spPr/>
        <p:txBody>
          <a:bodyPr/>
          <a:lstStyle/>
          <a:p>
            <a:r>
              <a:rPr lang="en-US" dirty="0"/>
              <a:t>..</a:t>
            </a:r>
            <a:endParaRPr lang="hi-IN" dirty="0"/>
          </a:p>
        </p:txBody>
      </p:sp>
      <p:pic>
        <p:nvPicPr>
          <p:cNvPr id="5" name="Content Placeholder 4">
            <a:extLst>
              <a:ext uri="{FF2B5EF4-FFF2-40B4-BE49-F238E27FC236}">
                <a16:creationId xmlns:a16="http://schemas.microsoft.com/office/drawing/2014/main" id="{CFFD6F02-7851-DCFF-A16C-A42E7ECEBA97}"/>
              </a:ext>
            </a:extLst>
          </p:cNvPr>
          <p:cNvPicPr>
            <a:picLocks noGrp="1" noChangeAspect="1"/>
          </p:cNvPicPr>
          <p:nvPr>
            <p:ph idx="1"/>
          </p:nvPr>
        </p:nvPicPr>
        <p:blipFill>
          <a:blip r:embed="rId2"/>
          <a:stretch>
            <a:fillRect/>
          </a:stretch>
        </p:blipFill>
        <p:spPr>
          <a:xfrm>
            <a:off x="1722784" y="1789043"/>
            <a:ext cx="7649196" cy="4137129"/>
          </a:xfrm>
        </p:spPr>
      </p:pic>
    </p:spTree>
    <p:extLst>
      <p:ext uri="{BB962C8B-B14F-4D97-AF65-F5344CB8AC3E}">
        <p14:creationId xmlns:p14="http://schemas.microsoft.com/office/powerpoint/2010/main" val="1279302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2DE6A-3A5F-4DE5-0286-F8F7EDBD2C7E}"/>
              </a:ext>
            </a:extLst>
          </p:cNvPr>
          <p:cNvSpPr>
            <a:spLocks noGrp="1"/>
          </p:cNvSpPr>
          <p:nvPr>
            <p:ph type="title"/>
          </p:nvPr>
        </p:nvSpPr>
        <p:spPr/>
        <p:txBody>
          <a:bodyPr/>
          <a:lstStyle/>
          <a:p>
            <a:r>
              <a:rPr lang="en-US" dirty="0"/>
              <a:t>.</a:t>
            </a:r>
            <a:endParaRPr lang="hi-IN" dirty="0"/>
          </a:p>
        </p:txBody>
      </p:sp>
      <p:pic>
        <p:nvPicPr>
          <p:cNvPr id="5" name="Content Placeholder 4">
            <a:extLst>
              <a:ext uri="{FF2B5EF4-FFF2-40B4-BE49-F238E27FC236}">
                <a16:creationId xmlns:a16="http://schemas.microsoft.com/office/drawing/2014/main" id="{974D20C1-CB6D-8A3F-5CBA-60D3606BD30C}"/>
              </a:ext>
            </a:extLst>
          </p:cNvPr>
          <p:cNvPicPr>
            <a:picLocks noGrp="1" noChangeAspect="1"/>
          </p:cNvPicPr>
          <p:nvPr>
            <p:ph idx="1"/>
          </p:nvPr>
        </p:nvPicPr>
        <p:blipFill>
          <a:blip r:embed="rId2"/>
          <a:stretch>
            <a:fillRect/>
          </a:stretch>
        </p:blipFill>
        <p:spPr>
          <a:xfrm>
            <a:off x="2805112" y="2072481"/>
            <a:ext cx="6581775" cy="3857625"/>
          </a:xfrm>
        </p:spPr>
      </p:pic>
    </p:spTree>
    <p:extLst>
      <p:ext uri="{BB962C8B-B14F-4D97-AF65-F5344CB8AC3E}">
        <p14:creationId xmlns:p14="http://schemas.microsoft.com/office/powerpoint/2010/main" val="1197540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DE204-F669-6BBB-687A-2E7D52460097}"/>
              </a:ext>
            </a:extLst>
          </p:cNvPr>
          <p:cNvSpPr>
            <a:spLocks noGrp="1"/>
          </p:cNvSpPr>
          <p:nvPr>
            <p:ph type="title"/>
          </p:nvPr>
        </p:nvSpPr>
        <p:spPr/>
        <p:txBody>
          <a:bodyPr/>
          <a:lstStyle/>
          <a:p>
            <a:r>
              <a:rPr lang="en-US" dirty="0"/>
              <a:t>..</a:t>
            </a:r>
            <a:endParaRPr lang="hi-IN" dirty="0"/>
          </a:p>
        </p:txBody>
      </p:sp>
      <p:pic>
        <p:nvPicPr>
          <p:cNvPr id="5" name="Content Placeholder 4">
            <a:extLst>
              <a:ext uri="{FF2B5EF4-FFF2-40B4-BE49-F238E27FC236}">
                <a16:creationId xmlns:a16="http://schemas.microsoft.com/office/drawing/2014/main" id="{40DCA17A-71E0-F206-940E-C105882F366F}"/>
              </a:ext>
            </a:extLst>
          </p:cNvPr>
          <p:cNvPicPr>
            <a:picLocks noGrp="1" noChangeAspect="1"/>
          </p:cNvPicPr>
          <p:nvPr>
            <p:ph idx="1"/>
          </p:nvPr>
        </p:nvPicPr>
        <p:blipFill>
          <a:blip r:embed="rId2"/>
          <a:stretch>
            <a:fillRect/>
          </a:stretch>
        </p:blipFill>
        <p:spPr>
          <a:xfrm>
            <a:off x="1307202" y="1914077"/>
            <a:ext cx="6105525" cy="2133600"/>
          </a:xfrm>
        </p:spPr>
      </p:pic>
    </p:spTree>
    <p:extLst>
      <p:ext uri="{BB962C8B-B14F-4D97-AF65-F5344CB8AC3E}">
        <p14:creationId xmlns:p14="http://schemas.microsoft.com/office/powerpoint/2010/main" val="12991731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298</Words>
  <Application>Microsoft Office PowerPoint</Application>
  <PresentationFormat>Widescreen</PresentationFormat>
  <Paragraphs>22</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system-ui</vt:lpstr>
      <vt:lpstr>Office Theme</vt:lpstr>
      <vt:lpstr>Jekins pipeline</vt:lpstr>
      <vt:lpstr>What is pipeline?</vt:lpstr>
      <vt:lpstr>..</vt:lpstr>
      <vt:lpstr>PowerPoint Presentation</vt:lpstr>
      <vt:lpstr>PowerPoint Presentation</vt:lpstr>
      <vt:lpstr>..</vt:lpstr>
      <vt:lpstr>..</vt:lpstr>
      <vt:lpstr>.</vt:lpstr>
      <vt:lpstr>..</vt:lpstr>
      <vt:lpstr>PowerPoint Presentation</vt:lpstr>
      <vt:lpstr>Declarative Pipeline</vt:lpstr>
      <vt:lpstr>Build</vt:lpstr>
      <vt:lpstr>..</vt:lpstr>
      <vt:lpstr>Test </vt:lpstr>
      <vt:lpstr>..</vt:lpstr>
      <vt:lpstr>Deploy</vt:lpstr>
      <vt:lpst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Jekins pipeline</dc:title>
  <dc:creator>john</dc:creator>
  <cp:lastModifiedBy>john</cp:lastModifiedBy>
  <cp:revision>14</cp:revision>
  <dcterms:created xsi:type="dcterms:W3CDTF">2023-03-21T00:54:27Z</dcterms:created>
  <dcterms:modified xsi:type="dcterms:W3CDTF">2023-03-21T01:24:08Z</dcterms:modified>
</cp:coreProperties>
</file>