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AB6C-8CEC-489E-6074-A2DF2058C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834A-5C98-D772-FA82-DA6E016B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6323-2A0E-88BD-074F-05AC3B86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4F26-A057-F6BB-2263-40971AF0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F637-A23F-82B9-9ED0-D02F8345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6692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E08A-240D-BCA3-8316-AAA03B1B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6E05-DEAC-6599-932B-B4CDAD71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2A46-07D4-3C65-705C-FE083846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B378-7D52-A25F-9EBF-3AE0088A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0756-6952-7598-90E0-13D5DCAA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640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06884-738D-D426-5C94-D0D0931BD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7523-9D95-1ACC-5831-46AD154C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1A0F-08B8-4DE8-02A7-5E81EB70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E3FE-F742-593F-B1E4-85DBA505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6324-89DD-B321-4642-0988DCB6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146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8045-5499-69F3-6778-9EDAA1F2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9733-FC88-71A6-452A-2DA24D15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E56C-4EAC-7B74-D282-3D36A895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7407-0FA3-E1F6-A29C-6BB2E90D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34CD-4903-E6ED-478A-FBEA4AD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491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639D-AFD0-676B-359A-E5648261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6168-8422-0528-62C8-27516905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77E4-3DD2-0D45-6E8B-4A311D29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994C-6F11-D6C1-D2D3-91821C6C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8121-0DF5-FDDE-1CE5-082225B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836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EC72-56D8-0B9C-484C-2B1768D0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2F78-BEC5-23FA-2120-92100E38A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C781-34B4-D638-5EC6-33B860B8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61EDE-DB1C-820E-A1E9-1D4B7E5F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7D7A-D9E8-2F9F-6547-FD6374A2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0355E-53E3-64CD-2735-7D10D09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8959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96E9-5FC4-A366-C52A-49E59D4E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BB13-AD4D-FD0A-BBFD-A295F780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1A5D-0843-9C14-78BB-8FAC367A9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1C653-95E4-A919-8CE1-462EF18EE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4A54D-1800-7090-E0E8-1AA72208A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34FBA-E6FB-DE8D-9D4A-41B95BE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350EB-E1D6-7544-0340-35CD0A2D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DE2D1-11C7-E19D-444E-EA3BF3C2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9160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B9C0-556D-7E29-FAAF-395026BB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F2EA7-F460-CDCA-FB00-0115543B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B963-B509-FEDF-2B8E-3ACA28DF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2D587-2A61-B04B-98AF-4A6D7445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350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243C8-1ADE-64A2-B001-1183711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6424F-168F-C4F9-3916-028935B9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4E6A-41A3-49EE-2FFA-157F5494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839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7033-39B0-2F37-3B8E-96D44762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0A69-94BE-3509-46F7-6E60055D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7947-2C7F-5F7F-319D-829DB9912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7EDA-A117-0CE3-A378-264D54DC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F48B-48ED-8003-BBB3-74468AF8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67D9B-8C9D-71DC-04CC-A826418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989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8E0-A244-09D1-0836-FA904128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BC5A-9493-84B3-0687-65133A1A0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EA40-8172-AC84-4EA0-8D4205ED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ED73E-9D2F-1C52-BADA-D211259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BFF1-A7DE-78BF-DF06-7BC0B051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0371-067F-BA67-50BD-0E9D463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25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79C4E-2386-7EA6-93BF-3E4A2687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5215-B42C-39A2-36A5-8513C40A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6E83-D0B5-56F5-9367-18E257AF8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94B-6C2B-4F47-892B-C5881C41E821}" type="datetimeFigureOut">
              <a:rPr lang="hi-IN" smtClean="0"/>
              <a:t>सोमवार, 29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849B-D340-4391-4670-40551ED4B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668A-8603-26E7-C92B-2BAC8D85B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1211-3502-4B47-ADB3-F4834B22C02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1260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6601-216C-3F3D-84B9-5256681C4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	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4C537-03DB-D29A-98AD-23208888B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0123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4BF3-FB43-B58C-0D9E-56FC5FA8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Intro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12DE1-A5E1-BEE7-05EE-A4A91278B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304"/>
            <a:ext cx="7775713" cy="2773397"/>
          </a:xfrm>
        </p:spPr>
      </p:pic>
    </p:spTree>
    <p:extLst>
      <p:ext uri="{BB962C8B-B14F-4D97-AF65-F5344CB8AC3E}">
        <p14:creationId xmlns:p14="http://schemas.microsoft.com/office/powerpoint/2010/main" val="162783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Jenkins </vt:lpstr>
      <vt:lpstr>Jenkins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</dc:title>
  <dc:creator>john</dc:creator>
  <cp:lastModifiedBy>john</cp:lastModifiedBy>
  <cp:revision>1</cp:revision>
  <dcterms:created xsi:type="dcterms:W3CDTF">2023-03-20T15:20:39Z</dcterms:created>
  <dcterms:modified xsi:type="dcterms:W3CDTF">2023-03-20T15:20:40Z</dcterms:modified>
</cp:coreProperties>
</file>