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1010-1A2C-2E2E-242C-90DE25671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F87CE-E342-3A27-8D13-DE6C95EBA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9B554-89E1-9D11-6F00-625EF5F8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FCAF-2B81-4B16-84FD-EC5975CBF6C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E73B-FEF4-9A63-A694-214D7E64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DBC4-82C5-2BF1-80E7-FADCD794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3784-6533-414C-A8FF-DA14270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21E8-F4FC-615B-36EB-694875FF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2FA4-AF57-00C4-9F24-9E205A312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1BA50-E57C-603B-5F67-198E37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FCAF-2B81-4B16-84FD-EC5975CBF6C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A6E9D-B400-F878-3985-4D95B024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E588-F74C-F9B3-681F-FA10E70F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3784-6533-414C-A8FF-DA14270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6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9872B-5155-99CD-BEEA-A901AFB88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79290-AE2F-3D7A-1B3C-3BB609F67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5135E-715E-C77D-B719-F19F9F43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FCAF-2B81-4B16-84FD-EC5975CBF6C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B4DA1-4215-58C9-A507-52A28D2B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CCAF3-EEAA-B43D-A63C-DA9D8792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3784-6533-414C-A8FF-DA14270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6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DF4F-642C-9B72-51AC-D2B342C4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5633-2BF0-21A8-C653-78B8A4DC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D0E15-7418-9B96-021A-3B185CA3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FCAF-2B81-4B16-84FD-EC5975CBF6C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B7BFA-5C6E-E1FA-1E28-D7F25C8B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027C8-0047-3198-549E-88F07657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3784-6533-414C-A8FF-DA14270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4445-9EFB-C936-55DC-DF4DE3F8C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75896-220C-BA7C-CBA7-6C58375F9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8B829-9C27-7F8D-9718-46ED18FB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FCAF-2B81-4B16-84FD-EC5975CBF6C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BEC0A-E98C-AC6D-81B5-2CCFEAF0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A626D-8348-4A1E-C41F-3F013C0F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3784-6533-414C-A8FF-DA14270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3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363E-6315-6B28-D109-1C3A3760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FF47D-6548-5D31-EE4F-849F5E0E7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880B2-DA9D-573A-B543-168A155CA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C5FAB-E4EF-FE53-FD36-6413C80B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FCAF-2B81-4B16-84FD-EC5975CBF6C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A6DE6-8E1D-65DB-5EAB-CB719263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2B1F1-CF76-57E2-574D-3FC6D915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3784-6533-414C-A8FF-DA14270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0481-FC1E-0C35-D07E-DAE6C3D6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A3ABD-A556-E9F4-8D13-C7E44C68E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A9E69-F42E-A2D9-FDC8-BB1D754DF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D6E99-3506-329F-1A2C-098019C24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75098-9452-E260-2CC1-112510EB5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9E866-0D45-AE33-34BE-585F32C6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FCAF-2B81-4B16-84FD-EC5975CBF6C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C28F3-8F01-BE4B-BA3E-CF035C29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6BA328-CE3B-A549-3EBA-03F58D9A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3784-6533-414C-A8FF-DA14270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0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DAC-6A11-3DD3-E9FF-4BF04CC0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F6497-169A-0826-8542-02FBE1AE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FCAF-2B81-4B16-84FD-EC5975CBF6C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6658F-CBC9-1B05-EE5D-4C4BBAE0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C91D5-02C6-20E7-7071-D7302311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3784-6533-414C-A8FF-DA14270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0B66A-70C3-DE04-DD2D-0A73266C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FCAF-2B81-4B16-84FD-EC5975CBF6C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071DA-D313-3D4A-56BB-666252D1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4B1CB-D1FC-F36D-E1B8-271D5D18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3784-6533-414C-A8FF-DA14270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415B-B7C6-C0C4-10A3-C7DE43C6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EB21-C269-05AB-9EAB-3BB3CCFC2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87370-65D0-D63C-1050-61A9526B1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FF561-3BDA-9372-67B8-B198F9A1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FCAF-2B81-4B16-84FD-EC5975CBF6C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284A0-DBAC-08CB-40B9-9C9AAD6A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74C5C-3C15-A6B1-D89B-511ACDBF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3784-6533-414C-A8FF-DA14270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7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32C4-68C3-46C3-46DA-9480DFA3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BF397-63C7-DAC7-0E48-3096909B9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F057A-15B4-DCBD-2A80-7856D48E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2615E-8D5D-3826-FCF2-0714F86E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FCAF-2B81-4B16-84FD-EC5975CBF6C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E30BA-5456-413F-887F-E66538C9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FD720-34AE-6313-E048-11BFF42A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3784-6533-414C-A8FF-DA14270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1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49D7A-94A0-709A-32AE-ACD8FE05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CFB58-117E-FD15-8628-02EF4BC78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D5CD4-87A9-B3D2-5B2F-AC08A1FE8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BFCAF-2B81-4B16-84FD-EC5975CBF6C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7500-6069-9624-D25C-9FF5FBEED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A5FF2-A920-88F0-164D-241A28CB8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3784-6533-414C-A8FF-DA14270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6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A13A-27DA-6BA9-6B1A-6755E9FF0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E9592-EE8A-611C-025C-F288DD5BC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8BC0-51E8-7F05-04A1-F945E8DF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F8CC-BE74-0861-15D3-AAD18A3ED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 </a:t>
            </a:r>
            <a:r>
              <a:rPr lang="en-US" b="0" i="1" dirty="0">
                <a:solidFill>
                  <a:srgbClr val="222222"/>
                </a:solidFill>
                <a:effectLst/>
                <a:latin typeface="+mj-lt"/>
              </a:rPr>
              <a:t>Taints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 are - they allow a node to repel a set of pods.</a:t>
            </a:r>
          </a:p>
          <a:p>
            <a:r>
              <a:rPr lang="en-US" dirty="0">
                <a:solidFill>
                  <a:srgbClr val="222222"/>
                </a:solidFill>
                <a:latin typeface="+mj-lt"/>
              </a:rPr>
              <a:t>Currently master node taint value in “</a:t>
            </a:r>
            <a:r>
              <a:rPr lang="en-US" dirty="0" err="1">
                <a:solidFill>
                  <a:srgbClr val="222222"/>
                </a:solidFill>
                <a:latin typeface="+mj-lt"/>
              </a:rPr>
              <a:t>NoSchedule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”</a:t>
            </a:r>
          </a:p>
          <a:p>
            <a:r>
              <a:rPr lang="en-US" dirty="0">
                <a:solidFill>
                  <a:srgbClr val="222222"/>
                </a:solidFill>
                <a:latin typeface="+mj-lt"/>
              </a:rPr>
              <a:t> For training purpose we will untainted that node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kubectl</a:t>
            </a:r>
            <a:r>
              <a:rPr lang="en-US" b="1" i="1" dirty="0">
                <a:latin typeface="+mj-lt"/>
              </a:rPr>
              <a:t> taint nodes ubuntu20  node-role.kubernetes.io/</a:t>
            </a:r>
            <a:r>
              <a:rPr lang="en-US" b="1" i="1" dirty="0" err="1">
                <a:latin typeface="+mj-lt"/>
              </a:rPr>
              <a:t>control-plane:NoSchedule</a:t>
            </a:r>
            <a:r>
              <a:rPr lang="en-US" b="1" i="1" dirty="0">
                <a:latin typeface="+mj-lt"/>
              </a:rPr>
              <a:t>-</a:t>
            </a:r>
          </a:p>
          <a:p>
            <a:pPr marL="0" indent="0">
              <a:buNone/>
            </a:pPr>
            <a:r>
              <a:rPr lang="en-US" b="1" i="1" dirty="0">
                <a:latin typeface="+mj-lt"/>
              </a:rPr>
              <a:t>node/ubuntu20 untainted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999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E251-DF98-906A-2963-43E8E534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master schedule any pods by default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445D09-839D-4E06-EAF7-9970910FA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2115344"/>
            <a:ext cx="10020300" cy="3771900"/>
          </a:xfrm>
        </p:spPr>
      </p:pic>
    </p:spTree>
    <p:extLst>
      <p:ext uri="{BB962C8B-B14F-4D97-AF65-F5344CB8AC3E}">
        <p14:creationId xmlns:p14="http://schemas.microsoft.com/office/powerpoint/2010/main" val="393197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Taint</vt:lpstr>
      <vt:lpstr>Taint</vt:lpstr>
      <vt:lpstr>Can master schedule any pods by default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Taint</dc:title>
  <dc:creator>john</dc:creator>
  <cp:lastModifiedBy>john</cp:lastModifiedBy>
  <cp:revision>3</cp:revision>
  <dcterms:created xsi:type="dcterms:W3CDTF">2022-09-09T11:40:44Z</dcterms:created>
  <dcterms:modified xsi:type="dcterms:W3CDTF">2022-11-14T10:20:17Z</dcterms:modified>
</cp:coreProperties>
</file>