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4402-A35C-1535-E553-8B2D3DEA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9249-CA3F-8265-917C-23A6F1963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733C-EA4F-248B-6499-C336C965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6B13-FDFC-FC8E-C0BA-83DD4572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F2D6-1AB5-2CDA-D766-1997725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751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00C1-BDAB-4DFD-4067-D016234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220D4-AA86-1C2E-14DA-1597721A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50E7-7627-4F69-0B54-FFD23FA2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0881-5E50-B7C3-C487-809A5436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0F0C-96FB-9A50-7C32-8DA5E60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598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70FD3-C9E5-8C27-614A-A65EB303D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506C9-6782-5C2C-0CE9-7DA9524F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B502-0F16-A8A0-C7B0-DAA86985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8C7F-5977-65F0-7D9F-3EB90E8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2593-4476-045D-67B7-9E76DB1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9118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767E-96BC-1687-D661-3A05D7F2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67E-99E3-E6F3-3C73-AFAB1ECF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C7D8-1891-D08F-7788-60878B95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A087-A684-B37D-75BB-D765C4A2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EF28-BD59-B5C3-45B7-2F8666B0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73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CDC-C22E-4277-D962-65FB4E5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F343-D4EA-3EC3-E1DD-93F6E190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3807-35F1-B78F-CFB3-20FE9949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10E2-CEFF-1ED0-A942-8342AD4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90C2-8A56-D188-2FEF-68EC56D0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081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EC8-85DA-AF8E-5EA5-2E9BE2E8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F16E-B1F7-82C0-66C4-808AA88E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E582-5295-1985-2D15-05F92295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61C0-1D5B-2A69-8479-FCB29EBF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4A7F-3A34-711E-6359-7316DEA1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77BE-DEDC-C10C-FEFE-5F9AAA14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655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B24A-02BD-8EB6-0E14-81B0B4D2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1E53-2E57-2995-8719-99EB3FDF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D6D1B-5299-745F-E950-BB4CC993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6EEA3-5B23-E532-A681-881623FD6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64B0E-2151-D8BA-CB3B-B2803495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FAF95-980B-FCE9-0A49-5BE593F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B0162-50D3-3BD4-7D5B-83FCDCB6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3F827-4A9F-31B6-5017-5A3C6B13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180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9CE4-79B8-F246-1984-A33D6736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A1B6C-DCCE-CACD-FE9C-D2E28BA7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F2E74-33EC-C5B8-9958-407CD19F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14FC7-0DA4-B313-5771-0EF895E6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5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71DC3-D9A2-2964-EF91-B3BE188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4D762-C767-89DB-EBA2-CCCFFC2B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F370F-3E31-7EBE-E6F1-27390709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965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02A4-8927-7855-7E3E-0ABCCAC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9A9B-3515-2E8B-5D13-E634F2AF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C60E3-6A3E-81F7-6DFC-FB9CE94E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F3866-BA26-CC85-59D2-C1F5536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132-614A-6E14-431C-A2481D84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D9DD2-4EE3-E63C-0369-FC9DD5DB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396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B5E1-BD44-751E-0FE5-87EEA0E6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78A3D-4D88-CDC7-6FA4-012E5FE3A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02F7F-A141-D182-92C0-D714906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ADD2-F899-BC14-74A6-41298604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AA4F-E9C1-EFA9-C395-E279EA33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B61E-8EC7-9516-D9B1-5C88AA30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227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26AD-BF5A-3A43-7C0E-1E276347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3248-892C-A1B5-7494-8EB6B775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056E-56CE-FD5B-B50A-E58297CC7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9BCD-DDAA-4C09-9AC7-932EDB9542A2}" type="datetimeFigureOut">
              <a:rPr lang="hi-IN" smtClean="0"/>
              <a:t>सोमवार, 6 चैत्र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9056-5E5D-A84E-7901-3405AD54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C83D-9BB9-130C-7BFF-359C791FC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3120-C1E4-4815-8895-9D90D5EDEE4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389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0E38-13FD-8924-3BFF-20109C0F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Coredns</a:t>
            </a:r>
            <a:r>
              <a:rPr lang="en-US" dirty="0"/>
              <a:t>	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E5C6-53DC-19F5-6170-5F3D60698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770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9C1-53AB-E527-005C-0CD542FA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dns</a:t>
            </a:r>
            <a:r>
              <a:rPr lang="en-US" dirty="0"/>
              <a:t> 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6EBC-07E5-BEB4-DAC7-E7BFEAC5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a DNS server that is designed to be highly extensible and flexible.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the default DNS server in Kubernetes clusters, and it provides DNS resolution for Kubernetes services and pods.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can be customized with plugins to support additional functionality, such as integrating with external DNS servers or providing custom domain names.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can be deployed as a standalone DNS server or as a container in a Kubernetes cluster.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open-source software that is maintained by a community of developers and contributors.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designed to be scalable and highly available, with support for distributed deployments and caching.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written in Go and is licensed under the Apache License 2.0.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is a crucial component of Kubernetes clusters, providing reliable and flexible DNS resolution for services and pods in the cluster.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23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AEA-3FA6-C01E-AA67-2983098A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AA28-C207-1A31-7D7F-3D1273DE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CoreDns</a:t>
            </a:r>
            <a:r>
              <a:rPr lang="en-US" dirty="0"/>
              <a:t> server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Middleware</a:t>
            </a:r>
          </a:p>
          <a:p>
            <a:r>
              <a:rPr lang="en-US" dirty="0"/>
              <a:t>Config file</a:t>
            </a:r>
          </a:p>
          <a:p>
            <a:r>
              <a:rPr lang="en-US" dirty="0"/>
              <a:t>DNS Protocol</a:t>
            </a:r>
          </a:p>
          <a:p>
            <a:r>
              <a:rPr lang="en-US" dirty="0"/>
              <a:t>DNSSEC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24144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8960-662C-420B-9A2A-547155B2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Corefile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A4A5-15EF-BED2-73FB-B857AFE3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{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forward . 8.8.8.8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. at the beginning of the file specifies that this plugin should handle queries for the root domain.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forward plugin is configured with the IP address of the Google Public DNS server (8.8.8.8), and a . to indicate that it should forward all queries it receives.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CoreDNS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receives a query for the root domain, it passes the query to the forward plugin, which in turn forwards it to the Google Public DNS server.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response is then returned to the client.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7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Coredns </vt:lpstr>
      <vt:lpstr>Core dns overview</vt:lpstr>
      <vt:lpstr>components</vt:lpstr>
      <vt:lpstr>Corefile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Coredns </dc:title>
  <dc:creator>john</dc:creator>
  <cp:lastModifiedBy>john</cp:lastModifiedBy>
  <cp:revision>1</cp:revision>
  <dcterms:created xsi:type="dcterms:W3CDTF">2023-03-27T06:15:49Z</dcterms:created>
  <dcterms:modified xsi:type="dcterms:W3CDTF">2023-03-27T06:15:49Z</dcterms:modified>
</cp:coreProperties>
</file>