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2154-FF60-20F0-EED5-88E77A7B1F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 Container’s Filesystem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41BA7-E17A-C3D6-590B-33DE50A6D7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523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38E2-AFAD-0F7A-F71C-03B9D338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62430C-3047-1D03-0B7E-544E64F78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772" y="2089858"/>
            <a:ext cx="9509082" cy="3853741"/>
          </a:xfrm>
        </p:spPr>
      </p:pic>
    </p:spTree>
    <p:extLst>
      <p:ext uri="{BB962C8B-B14F-4D97-AF65-F5344CB8AC3E}">
        <p14:creationId xmlns:p14="http://schemas.microsoft.com/office/powerpoint/2010/main" val="8428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0568-FB2A-A2A3-98C4-F2F9AFC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5FA78-BBC2-0A09-0D04-02826ADD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Think of a Docker image like a layered cake. Each layer adds something new—maybe one layer is the OS, another has application files, and another adds configurations.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Docker storage driver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like a smart organizer—it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stacks these layers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presents them as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single, unified filesystem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so the container sees everything as one complete system instead of separate layers.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a container runs, it starts with these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read-only layers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from the image. But since a running container needs to modify files, Docker adds a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thin, writable layer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on top. This is where any changes (like writing new files or modifying existing ones) happen.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13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7A368-934F-B9E8-0A35-5CEC8A19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9CB28-3383-1C6E-DCBE-51C92DC57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Filesystem Isolation: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Each container gets its own isolated filesystem.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It’s like creating a separate folder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rootfs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 for the container and "chroot-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ing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" (changing the root directory) into it.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Features of Docker Filesystem: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Layering: Each container is built on top of multiple stacked layers.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Copy-on-Write (</a:t>
            </a:r>
            <a:r>
              <a:rPr lang="en-US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CoW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): Instead of copying everything, Docker only copies files when changes are needed.</a:t>
            </a:r>
          </a:p>
          <a:p>
            <a:pPr lvl="1"/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Caching: Docker stores layers efficiently, so if multiple containers use the same base image, it doesn’t download it multiple times.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78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0FB6-D238-F21A-E20E-F2D39A34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5EB2-7A2A-5EBC-7603-382B4CA73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chroot (short for change root) is a command in Linux that changes the apparent root directory (/) for a process and its children. This creates an isolated environment, preventing the process from accessing files outside the new root.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How It Works (Simple Analogy)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Imagine you are in a house with many rooms (your full filesystem). When you use chroot, it's like locking yourself inside a single room and pretending the rest of the house doesn't exist. You can move around inside the room, but you can't access anything outside.</a:t>
            </a:r>
            <a:endParaRPr lang="en-IN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87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FEF-2F84-88F9-E79A-9C152D9C1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C276E8-A235-E57A-346F-CD6C72E00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057" y="2016125"/>
            <a:ext cx="8599713" cy="3449638"/>
          </a:xfrm>
        </p:spPr>
      </p:pic>
    </p:spTree>
    <p:extLst>
      <p:ext uri="{BB962C8B-B14F-4D97-AF65-F5344CB8AC3E}">
        <p14:creationId xmlns:p14="http://schemas.microsoft.com/office/powerpoint/2010/main" val="1194201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0B9EB-33EE-F5E1-C47E-6B965D384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1948D-5DF0-5F5F-5426-E94155A6A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What is a Union File System?</a:t>
            </a:r>
          </a:p>
          <a:p>
            <a:pPr>
              <a:buNone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Union File System (</a:t>
            </a:r>
            <a:r>
              <a:rPr lang="en-US" b="1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UnionFS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)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 a type of filesystem that allows multiple layers to be stacked together while appearing as a single unified filesystem.</a:t>
            </a:r>
          </a:p>
          <a:p>
            <a:pPr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Why is it Lightweight?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Shared Layers: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Instead of duplicating all files for every container, unchanged files are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shared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among multiple containers.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Saves Storage &amp; Memory: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Since containers reuse existing layers, they consume less disk space and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Faster Deployment: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Containers don’t need to copy the entire filesystem; they just add their modifications on top of shared layers.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19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72F46-465E-EC0F-3673-D4B75138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…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4BE6-2795-7344-CC72-CE1C429C3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Explanation of the Image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base image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contains the application (App), middleware (MW), and binaries/libraries (Bin/Libs).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Container 1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starts, it gets a full copy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When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Container 2, 3, and 4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start, they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reuse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the existing layers (MW and Bin/Libs) instead of copying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Only the changes made by each container are stored separately, reducing redundancy.</a:t>
            </a:r>
          </a:p>
          <a:p>
            <a:pPr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Real-World Benefit</a:t>
            </a:r>
          </a:p>
          <a:p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This makes </a:t>
            </a: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Docker containers fast and efficient</a:t>
            </a:r>
            <a:r>
              <a:rPr lang="en-US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because they don’t have to duplicate unnecessary data, making it easy to run multiple containers with minimal overhead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81867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50</TotalTime>
  <Words>543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 Light</vt:lpstr>
      <vt:lpstr>Gill Sans MT</vt:lpstr>
      <vt:lpstr>sohne</vt:lpstr>
      <vt:lpstr>Gallery</vt:lpstr>
      <vt:lpstr> Container’s Filesystem </vt:lpstr>
      <vt:lpstr>overview</vt:lpstr>
      <vt:lpstr>..</vt:lpstr>
      <vt:lpstr>..</vt:lpstr>
      <vt:lpstr>chroot</vt:lpstr>
      <vt:lpstr>..</vt:lpstr>
      <vt:lpstr>PowerPoint Presentation</vt:lpstr>
      <vt:lpstr>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8</cp:revision>
  <dcterms:created xsi:type="dcterms:W3CDTF">2025-03-13T07:46:28Z</dcterms:created>
  <dcterms:modified xsi:type="dcterms:W3CDTF">2025-03-13T08:37:10Z</dcterms:modified>
</cp:coreProperties>
</file>