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89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7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50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40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48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5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0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5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F48E-5A63-4222-8F64-6BD66569514B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4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4AF48E-5A63-4222-8F64-6BD66569514B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1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AF48E-5A63-4222-8F64-6BD66569514B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63CC83-D8B4-465A-8948-DB60DA5DD0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3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stribution/distribution" TargetMode="External"/><Relationship Id="rId2" Type="http://schemas.openxmlformats.org/officeDocument/2006/relationships/hyperlink" Target="https://en.wikipedia.org/wiki/Apache_Licen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1296-7F03-19FC-6476-90F602818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Basics</a:t>
            </a:r>
          </a:p>
        </p:txBody>
      </p:sp>
    </p:spTree>
    <p:extLst>
      <p:ext uri="{BB962C8B-B14F-4D97-AF65-F5344CB8AC3E}">
        <p14:creationId xmlns:p14="http://schemas.microsoft.com/office/powerpoint/2010/main" val="115474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23ED-97FC-E6B0-DDFC-7A14BD88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7435-CE21-07C0-9D8A-5E59F8D9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stop &lt;container id/container name&gt; : To stop the container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92649-3577-4554-C2C7-7701D4DF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776537"/>
            <a:ext cx="11058525" cy="3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1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B5CD-F318-2254-E9F3-2BBC541E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FA557-ABE9-46DA-917D-F3B4B74EF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rename &lt;old name&gt; &lt;new name&gt;</a:t>
            </a:r>
          </a:p>
          <a:p>
            <a:pPr marL="0" indent="0">
              <a:buNone/>
            </a:pPr>
            <a:r>
              <a:rPr lang="en-US" dirty="0"/>
              <a:t>docker restart  &lt;container id&gt;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98D9F-BB1B-4501-59D9-ADD2D2A3F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17" y="2945566"/>
            <a:ext cx="10376453" cy="354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7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49FE-662E-D189-F936-AC45ED89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2C30-ECA0-6B27-4A0F-F44F65C7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exec : Access the running container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5504B-0F5B-ED85-032E-BE167C5BE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805112"/>
            <a:ext cx="10401300" cy="260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5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8BB5-D4B3-A7AE-B95A-B12832AA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B549-2427-FBF1-ECE0-FEF4673D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logs : fetch running container logs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FCAC8-CB90-5CD6-02F1-3F91AA43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3236"/>
            <a:ext cx="107346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40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478F-70BE-E5FC-CE31-57ED456D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B6FA-62BB-D360-B383-0EFDC5A84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rm &lt;container id /container name&gt;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26B29-920D-4406-B863-AC9BB2E32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24369"/>
            <a:ext cx="12192000" cy="35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25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D079-FC96-6343-0BFF-156634D2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05383-F341-0962-D8E3-F9712CA65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25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D697-87A4-2C50-36C3-37237264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59651-20D5-0B0F-C077-04633C52C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Images are read-only templates containing instructions for creating a container. 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 A Docker image creates containers to run on the Docker platform.</a:t>
            </a:r>
          </a:p>
          <a:p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An image is composed of multiple stacked layers.</a:t>
            </a:r>
          </a:p>
          <a:p>
            <a:pPr lvl="1"/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For example, to build a web server image, start with an image that includes Ubuntu Linux (a base OS). Then, add packages like Apache and PHP on top.</a:t>
            </a:r>
          </a:p>
          <a:p>
            <a:pPr lvl="1"/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 </a:t>
            </a:r>
            <a:r>
              <a:rPr lang="en-US" dirty="0">
                <a:solidFill>
                  <a:srgbClr val="555555"/>
                </a:solidFill>
                <a:latin typeface="+mj-lt"/>
              </a:rPr>
              <a:t>We </a:t>
            </a:r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can manually build images using a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+mj-lt"/>
              </a:rPr>
              <a:t>Dockerfile</a:t>
            </a:r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, a text document containing all the commands to create a Docker image.</a:t>
            </a:r>
            <a:endParaRPr lang="en-US" dirty="0">
              <a:solidFill>
                <a:srgbClr val="555555"/>
              </a:solidFill>
              <a:latin typeface="+mj-lt"/>
            </a:endParaRPr>
          </a:p>
          <a:p>
            <a:endParaRPr lang="en-US" dirty="0">
              <a:solidFill>
                <a:srgbClr val="55555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35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07D7-6EEC-4DE6-6C25-4A5446EA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1A02-B0E3-2C18-A34E-FEE0E6C9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A container is an isolated place where an application runs without affecting the rest of the system and without the system impacting the application.</a:t>
            </a:r>
          </a:p>
          <a:p>
            <a:r>
              <a:rPr lang="en-US" dirty="0">
                <a:solidFill>
                  <a:srgbClr val="555555"/>
                </a:solidFill>
                <a:latin typeface="+mj-lt"/>
              </a:rPr>
              <a:t>T</a:t>
            </a:r>
            <a:r>
              <a:rPr lang="en-US" b="0" i="0" dirty="0">
                <a:solidFill>
                  <a:srgbClr val="555555"/>
                </a:solidFill>
                <a:effectLst/>
                <a:latin typeface="+mj-lt"/>
              </a:rPr>
              <a:t>hey are isolated, containers are well-suited for securely running software like databases or web applications that need access to sensitive resources without giving access to every user on the system.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257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7BC6-B1CA-44B7-D5BE-8E8229CC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09E0-389F-F532-C8A2-8592FE9B0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161E"/>
                </a:solidFill>
                <a:effectLst/>
                <a:latin typeface="+mj-lt"/>
              </a:rPr>
              <a:t>The Registry is a stateless, highly scalable server side application that stores and lets you distribute Docker images. The Registry is open-source, under the permissive </a:t>
            </a:r>
            <a:r>
              <a:rPr lang="en-US" b="0" i="0" u="none" strike="noStrike" dirty="0">
                <a:solidFill>
                  <a:srgbClr val="1282D7"/>
                </a:solidFill>
                <a:effectLst/>
                <a:latin typeface="+mj-lt"/>
                <a:hlinkClick r:id="rId2"/>
              </a:rPr>
              <a:t>Apache license</a:t>
            </a:r>
            <a:r>
              <a:rPr lang="en-US" b="0" i="0" dirty="0">
                <a:solidFill>
                  <a:srgbClr val="0F161E"/>
                </a:solidFill>
                <a:effectLst/>
                <a:latin typeface="+mj-lt"/>
              </a:rPr>
              <a:t>. You can find the source code on </a:t>
            </a:r>
            <a:r>
              <a:rPr lang="en-US" b="0" i="0" u="none" strike="noStrike" dirty="0">
                <a:solidFill>
                  <a:srgbClr val="1282D7"/>
                </a:solidFill>
                <a:effectLst/>
                <a:latin typeface="+mj-lt"/>
                <a:hlinkClick r:id="rId3"/>
              </a:rPr>
              <a:t>GitHub</a:t>
            </a:r>
            <a:r>
              <a:rPr lang="en-US" b="0" i="0" dirty="0">
                <a:solidFill>
                  <a:srgbClr val="0F161E"/>
                </a:solidFill>
                <a:effectLst/>
                <a:latin typeface="+mj-lt"/>
              </a:rPr>
              <a:t>.</a:t>
            </a:r>
          </a:p>
          <a:p>
            <a:pPr lvl="1"/>
            <a:r>
              <a:rPr lang="en-US" b="0" i="0" dirty="0">
                <a:solidFill>
                  <a:srgbClr val="0F161E"/>
                </a:solidFill>
                <a:effectLst/>
                <a:latin typeface="+mj-lt"/>
              </a:rPr>
              <a:t>tightly control where your images are being stored</a:t>
            </a:r>
          </a:p>
          <a:p>
            <a:pPr lvl="1"/>
            <a:r>
              <a:rPr lang="en-US" b="0" i="0" dirty="0">
                <a:solidFill>
                  <a:srgbClr val="0F161E"/>
                </a:solidFill>
                <a:effectLst/>
                <a:latin typeface="+mj-lt"/>
              </a:rPr>
              <a:t>fully own your images distribution pipeline</a:t>
            </a:r>
          </a:p>
          <a:p>
            <a:pPr lvl="1"/>
            <a:r>
              <a:rPr lang="en-US" b="0" i="0" dirty="0">
                <a:solidFill>
                  <a:srgbClr val="0F161E"/>
                </a:solidFill>
                <a:effectLst/>
                <a:latin typeface="+mj-lt"/>
              </a:rPr>
              <a:t>integrate image storage and distribution tightly into your in-house development workflow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97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B948-BDFA-1756-47CA-99CAE7439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6E8A-856F-28D6-EA52-3220A640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search &lt;name of the image&gt;:  To search the public image on docker hub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C1A914-9254-3E80-155C-AA69D15F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30" y="2964760"/>
            <a:ext cx="109251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0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C28E-B7BC-8D42-5F3E-C75B6BBC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816F-9119-6EE1-6CBC-266B7DE2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pull &lt;image </a:t>
            </a:r>
            <a:r>
              <a:rPr lang="en-US" dirty="0" err="1"/>
              <a:t>name:tags</a:t>
            </a:r>
            <a:r>
              <a:rPr lang="en-US" dirty="0"/>
              <a:t>&gt; Pull image from docker hub. Tags are used to identify the image inside registry. If no tags provided it will pull the latest image.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AFB82-F78C-2829-A6D3-C6FD005D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156" y="3429000"/>
            <a:ext cx="8991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5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FD86-A443-8523-0923-6B613CA9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0404-38F9-BDB6-3AE7-7D5A55101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images : This will list the images already available on local host machine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249EF-E210-98E5-B063-912AED971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17" y="3143249"/>
            <a:ext cx="7390158" cy="138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5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9B91-D90D-C914-C478-629F00DA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0BAB-62C6-2340-8F48-CF0632F6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run &lt;name of the image&gt; : it will run the container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1E0F8-8F91-05F8-9582-2DDB2C8F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852737"/>
            <a:ext cx="10248900" cy="24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0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8969-FD63-D2E3-32BD-6C88DD28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19E9-930C-8E42-CAEE-8321A685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: list all the running container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DCC650-9312-3DDF-FE5E-B600CFBE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852737"/>
            <a:ext cx="10248900" cy="216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556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</TotalTime>
  <Words>375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Roboto</vt:lpstr>
      <vt:lpstr>Gallery</vt:lpstr>
      <vt:lpstr>Docker Basics</vt:lpstr>
      <vt:lpstr>What is docker image</vt:lpstr>
      <vt:lpstr>What is container</vt:lpstr>
      <vt:lpstr>Docker registry</vt:lpstr>
      <vt:lpstr>Docker basic commands</vt:lpstr>
      <vt:lpstr>.</vt:lpstr>
      <vt:lpstr>.</vt:lpstr>
      <vt:lpstr>.</vt:lpstr>
      <vt:lpstr>.</vt:lpstr>
      <vt:lpstr>PowerPoint Presentation</vt:lpstr>
      <vt:lpstr>..</vt:lpstr>
      <vt:lpstr>..</vt:lpstr>
      <vt:lpstr>..</vt:lpstr>
      <vt:lpstr>..</vt:lpstr>
      <vt:lpstr>labs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Basics</dc:title>
  <dc:creator>john</dc:creator>
  <cp:lastModifiedBy>john test</cp:lastModifiedBy>
  <cp:revision>16</cp:revision>
  <dcterms:created xsi:type="dcterms:W3CDTF">2022-09-09T04:03:01Z</dcterms:created>
  <dcterms:modified xsi:type="dcterms:W3CDTF">2025-03-13T14:15:39Z</dcterms:modified>
</cp:coreProperties>
</file>