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72" r:id="rId12"/>
    <p:sldId id="273" r:id="rId13"/>
    <p:sldId id="274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5E88D40-9C3B-4250-9535-18150F2CD59E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0A66-7625-4791-A555-6EEA15CBD14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1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8D40-9C3B-4250-9535-18150F2CD59E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0A66-7625-4791-A555-6EEA15CBD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99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8D40-9C3B-4250-9535-18150F2CD59E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0A66-7625-4791-A555-6EEA15CBD14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3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8D40-9C3B-4250-9535-18150F2CD59E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0A66-7625-4791-A555-6EEA15CBD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34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8D40-9C3B-4250-9535-18150F2CD59E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0A66-7625-4791-A555-6EEA15CBD14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97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8D40-9C3B-4250-9535-18150F2CD59E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0A66-7625-4791-A555-6EEA15CBD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3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8D40-9C3B-4250-9535-18150F2CD59E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0A66-7625-4791-A555-6EEA15CBD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86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8D40-9C3B-4250-9535-18150F2CD59E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0A66-7625-4791-A555-6EEA15CBD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69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8D40-9C3B-4250-9535-18150F2CD59E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0A66-7625-4791-A555-6EEA15CBD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52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8D40-9C3B-4250-9535-18150F2CD59E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0A66-7625-4791-A555-6EEA15CBD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54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8D40-9C3B-4250-9535-18150F2CD59E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0A66-7625-4791-A555-6EEA15CBD14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65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E88D40-9C3B-4250-9535-18150F2CD59E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2A50A66-7625-4791-A555-6EEA15CBD14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4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3DE5-2272-FD98-F40E-A28861E33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Docker compose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D4289-6556-97DD-30C3-303B60A38B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621380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4F09D-FDA0-3DD7-3B85-D5E5C138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3271BD-22E8-A0ED-28E8-BB7518E9C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640" y="1808480"/>
            <a:ext cx="8386774" cy="4282849"/>
          </a:xfrm>
        </p:spPr>
      </p:pic>
    </p:spTree>
    <p:extLst>
      <p:ext uri="{BB962C8B-B14F-4D97-AF65-F5344CB8AC3E}">
        <p14:creationId xmlns:p14="http://schemas.microsoft.com/office/powerpoint/2010/main" val="1446971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3739-9C09-32A1-CC97-48E6F6BB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FB4CC-A13F-897A-32D6-AE2F77C3C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 proxy:</a:t>
            </a:r>
          </a:p>
          <a:p>
            <a:r>
              <a:rPr lang="en-IN" dirty="0"/>
              <a:t>    </a:t>
            </a:r>
            <a:r>
              <a:rPr lang="en-IN" dirty="0" err="1"/>
              <a:t>container_name</a:t>
            </a:r>
            <a:r>
              <a:rPr lang="en-IN" dirty="0"/>
              <a:t>: proxy</a:t>
            </a:r>
          </a:p>
          <a:p>
            <a:r>
              <a:rPr lang="en-IN" dirty="0"/>
              <a:t>    build:</a:t>
            </a:r>
          </a:p>
          <a:p>
            <a:r>
              <a:rPr lang="en-IN" dirty="0"/>
              <a:t>      context: proxy</a:t>
            </a:r>
          </a:p>
          <a:p>
            <a:r>
              <a:rPr lang="en-IN" dirty="0"/>
              <a:t>    restart: always</a:t>
            </a:r>
          </a:p>
          <a:p>
            <a:r>
              <a:rPr lang="en-IN" dirty="0"/>
              <a:t>    networks:</a:t>
            </a:r>
          </a:p>
          <a:p>
            <a:r>
              <a:rPr lang="en-IN" dirty="0"/>
              <a:t>      - </a:t>
            </a:r>
            <a:r>
              <a:rPr lang="en-IN" dirty="0" err="1"/>
              <a:t>frontnet</a:t>
            </a:r>
            <a:endParaRPr lang="en-IN" dirty="0"/>
          </a:p>
          <a:p>
            <a:r>
              <a:rPr lang="en-IN" dirty="0"/>
              <a:t>    ports:</a:t>
            </a:r>
          </a:p>
          <a:p>
            <a:r>
              <a:rPr lang="en-IN" dirty="0"/>
              <a:t>      - "81:80"</a:t>
            </a:r>
          </a:p>
          <a:p>
            <a:r>
              <a:rPr lang="en-IN" dirty="0"/>
              <a:t>    volumes:</a:t>
            </a:r>
          </a:p>
          <a:p>
            <a:r>
              <a:rPr lang="en-IN" dirty="0"/>
              <a:t>      - ./proxy/</a:t>
            </a:r>
            <a:r>
              <a:rPr lang="en-IN" dirty="0" err="1"/>
              <a:t>nginx.conf</a:t>
            </a:r>
            <a:r>
              <a:rPr lang="en-IN" dirty="0"/>
              <a:t>:/etc/nginx/</a:t>
            </a:r>
            <a:r>
              <a:rPr lang="en-IN" dirty="0" err="1"/>
              <a:t>nginx.conf:ro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1741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7215-B56E-5C20-29D6-92A63A5C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945A01-1610-00B6-B595-EC7FFAC8D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514" y="2303146"/>
            <a:ext cx="8907400" cy="396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10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3C89-BBD5-F2AD-1A8B-9EDEDA206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5F78-4AC1-118A-BF42-C1945D0D7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000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8109A7-F33F-3D0E-E44E-D01AF99DF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80" y="1369695"/>
            <a:ext cx="107537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30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E903AF-6250-3206-1286-2647A044D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57" y="1350645"/>
            <a:ext cx="105251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93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2A84E1-0FE7-1BAB-847B-26129A4AC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0" y="1260157"/>
            <a:ext cx="108585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5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C2B5-258A-EEAF-B8C2-237565E85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Multi-Container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EC94-FFF3-9DDD-93C6-A44DBABEC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Compose is used for running multiple containers as a single service.</a:t>
            </a:r>
          </a:p>
          <a:p>
            <a:r>
              <a:rPr lang="en-US" dirty="0"/>
              <a:t> Each of the containers here run in isolation but can interact with each other when required. </a:t>
            </a:r>
          </a:p>
          <a:p>
            <a:r>
              <a:rPr lang="en-US" dirty="0"/>
              <a:t>Docker Compose files are very easy to write in a scripting language called YAML, which is an XML-based language that stands for Yet Another Markup Language. Another great thing about Docker Compose is that users can activate all the services (containers) using a single command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374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C68B2-6CE0-2CEB-5E9E-2E7F85EA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6AAB0-4E16-AC05-BA22-539F84A62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an application that requires an NGINX server and Redis database, you can create a Docker Compose file that can run both the containers as a service without the need to start each one separately.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50213B-5A59-03FE-3783-A48645C2D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888" y="3279080"/>
            <a:ext cx="6864703" cy="231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4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E79A-9ED8-FB45-FF38-6766A60C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8A54E-327D-EA61-F302-68D783460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host deployment - This means you can run everything on a single piece of hardware</a:t>
            </a:r>
          </a:p>
          <a:p>
            <a:r>
              <a:rPr lang="en-US" dirty="0"/>
              <a:t>Quick and easy configuration - Due to YAML scripts</a:t>
            </a:r>
          </a:p>
          <a:p>
            <a:r>
              <a:rPr lang="en-US" dirty="0"/>
              <a:t>High productivity - Docker Compose reduces the time it takes to perform tasks</a:t>
            </a:r>
          </a:p>
          <a:p>
            <a:r>
              <a:rPr lang="en-US" dirty="0"/>
              <a:t>Security - All the containers are isolated from each other, reducing the threat landscape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07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1667-2FFA-0D2E-B31F-B2985A20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compose basic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EFECB-677D-A97C-C4BF-24BD96ECF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all services: Docker Compose up</a:t>
            </a:r>
          </a:p>
          <a:p>
            <a:r>
              <a:rPr lang="en-US" dirty="0"/>
              <a:t>Stop all services: Docker Compose down</a:t>
            </a:r>
          </a:p>
          <a:p>
            <a:r>
              <a:rPr lang="en-US" dirty="0"/>
              <a:t>Install Docker Compose using pip: pip install -U Docker-compose</a:t>
            </a:r>
          </a:p>
          <a:p>
            <a:r>
              <a:rPr lang="en-US" dirty="0"/>
              <a:t>Check the version of Docker Compose: Docker-compose-v</a:t>
            </a:r>
          </a:p>
          <a:p>
            <a:r>
              <a:rPr lang="en-US" dirty="0"/>
              <a:t>Run Docker Compose file: Docker-compose up -d</a:t>
            </a:r>
          </a:p>
          <a:p>
            <a:r>
              <a:rPr lang="en-US" dirty="0"/>
              <a:t>List the entire process: Docker </a:t>
            </a:r>
            <a:r>
              <a:rPr lang="en-US" dirty="0" err="1"/>
              <a:t>ps</a:t>
            </a:r>
            <a:endParaRPr lang="en-US" dirty="0"/>
          </a:p>
          <a:p>
            <a:r>
              <a:rPr lang="en-US" dirty="0"/>
              <a:t>Scale a service - Docker Compose up -d -scale</a:t>
            </a:r>
          </a:p>
          <a:p>
            <a:r>
              <a:rPr lang="en-US" dirty="0"/>
              <a:t>Use YAML files to configure application services - Docker </a:t>
            </a:r>
            <a:r>
              <a:rPr lang="en-US" dirty="0" err="1"/>
              <a:t>Compose.yml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512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CBDC-E073-6977-B47C-7E3A3DFE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a compose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D8DAB-DC45-512F-3A85-0FBDF6010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file called docker-</a:t>
            </a:r>
            <a:r>
              <a:rPr lang="en-US" dirty="0" err="1"/>
              <a:t>compose.yml</a:t>
            </a:r>
            <a:r>
              <a:rPr lang="en-US" dirty="0"/>
              <a:t> at the root of the project.</a:t>
            </a:r>
          </a:p>
          <a:p>
            <a:r>
              <a:rPr lang="en-US" dirty="0"/>
              <a:t>We then proceed by defining and mentioning the version of the schema -</a:t>
            </a:r>
          </a:p>
          <a:p>
            <a:pPr marL="0" indent="0">
              <a:buNone/>
            </a:pPr>
            <a:r>
              <a:rPr lang="en-US" dirty="0"/>
              <a:t>   version: "&lt;version number&gt;"</a:t>
            </a:r>
          </a:p>
          <a:p>
            <a:r>
              <a:rPr lang="en-US" dirty="0"/>
              <a:t> To run as part of our application, we define the list of containers or services -</a:t>
            </a:r>
          </a:p>
          <a:p>
            <a:pPr marL="0" indent="0">
              <a:buNone/>
            </a:pPr>
            <a:r>
              <a:rPr lang="en-US" dirty="0"/>
              <a:t>version: "&lt;version number&gt;"</a:t>
            </a:r>
          </a:p>
          <a:p>
            <a:r>
              <a:rPr lang="en-US" dirty="0"/>
              <a:t> services:</a:t>
            </a:r>
          </a:p>
          <a:p>
            <a:pPr marL="0" indent="0">
              <a:buNone/>
            </a:pPr>
            <a:r>
              <a:rPr lang="en-US" dirty="0"/>
              <a:t>We then proceed to migrate a service one at a time to our already created Compose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0816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474B6-3E61-1AD1-0E4C-2D1DA488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65BA1-3C51-E262-4795-760EEC934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services: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db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container_name</a:t>
            </a:r>
            <a:r>
              <a:rPr lang="en-IN" dirty="0"/>
              <a:t>: </a:t>
            </a:r>
            <a:r>
              <a:rPr lang="en-IN" dirty="0" err="1"/>
              <a:t>db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image: mariadb:10-focal</a:t>
            </a:r>
          </a:p>
          <a:p>
            <a:pPr marL="0" indent="0">
              <a:buNone/>
            </a:pPr>
            <a:r>
              <a:rPr lang="en-IN" dirty="0"/>
              <a:t>    restart: always</a:t>
            </a:r>
          </a:p>
          <a:p>
            <a:pPr marL="0" indent="0">
              <a:buNone/>
            </a:pPr>
            <a:r>
              <a:rPr lang="en-IN" dirty="0"/>
              <a:t>    networks:</a:t>
            </a:r>
          </a:p>
          <a:p>
            <a:pPr marL="0" indent="0">
              <a:buNone/>
            </a:pPr>
            <a:r>
              <a:rPr lang="en-IN" dirty="0"/>
              <a:t>      - </a:t>
            </a:r>
            <a:r>
              <a:rPr lang="en-IN" dirty="0" err="1"/>
              <a:t>backnet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volumes:</a:t>
            </a:r>
          </a:p>
          <a:p>
            <a:pPr marL="0" indent="0">
              <a:buNone/>
            </a:pPr>
            <a:r>
              <a:rPr lang="en-IN" dirty="0"/>
              <a:t>      - </a:t>
            </a:r>
            <a:r>
              <a:rPr lang="en-IN" dirty="0" err="1"/>
              <a:t>db</a:t>
            </a:r>
            <a:r>
              <a:rPr lang="en-IN" dirty="0"/>
              <a:t>-data:/var/lib/</a:t>
            </a:r>
            <a:r>
              <a:rPr lang="en-IN" dirty="0" err="1"/>
              <a:t>mysql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- /run/secrets/</a:t>
            </a:r>
            <a:r>
              <a:rPr lang="en-IN" dirty="0" err="1"/>
              <a:t>db</a:t>
            </a:r>
            <a:r>
              <a:rPr lang="en-IN" dirty="0"/>
              <a:t>-password:/run/secrets/</a:t>
            </a:r>
            <a:r>
              <a:rPr lang="en-IN" dirty="0" err="1"/>
              <a:t>db-password:ro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- "8080:80"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0158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2D031-8CF0-23BC-DFE5-209287D7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39B53-6B7E-2A97-EAB3-AB2846989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Persistent Data 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StorageThe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database data is stored persistently using the volume 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db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-data:/var/lib/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mysql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ensuring that data remains even if the container is restarted.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Secure Password 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ManagementThe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root password is managed securely using Docker secrets (/run/secrets/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db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-password), preventing sensitive credentials from being exposed in the docker-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compose.yml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file.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Network 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IsolationThe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database is connected to a specific network (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backnet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), ensuring that it is isolated from unwanted external access and can only communicate with allowed services.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Port Exposure for 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AccessibilityThe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database exposes port 3306 for MySQL client connections and port 33060 for the MySQL X Protocol, allowing flexible database access.</a:t>
            </a:r>
            <a:endParaRPr lang="en-IN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53F7-A069-6CE6-B5F4-F2F159FF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968C0C-E4A7-6E09-D0E1-4129A3316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441" y="2493870"/>
            <a:ext cx="7370750" cy="3606985"/>
          </a:xfrm>
        </p:spPr>
      </p:pic>
    </p:spTree>
    <p:extLst>
      <p:ext uri="{BB962C8B-B14F-4D97-AF65-F5344CB8AC3E}">
        <p14:creationId xmlns:p14="http://schemas.microsoft.com/office/powerpoint/2010/main" val="10349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58</TotalTime>
  <Words>575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 Light</vt:lpstr>
      <vt:lpstr>Tw Cen MT</vt:lpstr>
      <vt:lpstr>Tw Cen MT Condensed</vt:lpstr>
      <vt:lpstr>Wingdings</vt:lpstr>
      <vt:lpstr>Wingdings 3</vt:lpstr>
      <vt:lpstr>Integral</vt:lpstr>
      <vt:lpstr>Docker compose</vt:lpstr>
      <vt:lpstr>Multi-Container app</vt:lpstr>
      <vt:lpstr>example</vt:lpstr>
      <vt:lpstr>Benefits</vt:lpstr>
      <vt:lpstr>Docker compose basic commands</vt:lpstr>
      <vt:lpstr>Create a compose file</vt:lpstr>
      <vt:lpstr>..</vt:lpstr>
      <vt:lpstr>PowerPoint Presentation</vt:lpstr>
      <vt:lpstr>..</vt:lpstr>
      <vt:lpstr>..</vt:lpstr>
      <vt:lpstr>..</vt:lpstr>
      <vt:lpstr>..</vt:lpstr>
      <vt:lpstr>labs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compose</dc:title>
  <dc:creator>john test</dc:creator>
  <cp:lastModifiedBy>john test</cp:lastModifiedBy>
  <cp:revision>10</cp:revision>
  <dcterms:created xsi:type="dcterms:W3CDTF">2023-09-11T10:03:07Z</dcterms:created>
  <dcterms:modified xsi:type="dcterms:W3CDTF">2025-03-20T10:22:32Z</dcterms:modified>
</cp:coreProperties>
</file>