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F41-FF74-4F93-8071-B46970D0347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C7237AA-4FA9-46B3-BF91-B4BAB08A7C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3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F41-FF74-4F93-8071-B46970D0347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37AA-4FA9-46B3-BF91-B4BAB08A7C7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4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F41-FF74-4F93-8071-B46970D0347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37AA-4FA9-46B3-BF91-B4BAB08A7C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66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F41-FF74-4F93-8071-B46970D0347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37AA-4FA9-46B3-BF91-B4BAB08A7C7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7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F41-FF74-4F93-8071-B46970D0347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37AA-4FA9-46B3-BF91-B4BAB08A7C7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20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F41-FF74-4F93-8071-B46970D0347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37AA-4FA9-46B3-BF91-B4BAB08A7C7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9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F41-FF74-4F93-8071-B46970D0347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37AA-4FA9-46B3-BF91-B4BAB08A7C7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50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F41-FF74-4F93-8071-B46970D0347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37AA-4FA9-46B3-BF91-B4BAB08A7C7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3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F41-FF74-4F93-8071-B46970D0347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37AA-4FA9-46B3-BF91-B4BAB08A7C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37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D4F41-FF74-4F93-8071-B46970D0347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37AA-4FA9-46B3-BF91-B4BAB08A7C7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1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CD4F41-FF74-4F93-8071-B46970D0347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237AA-4FA9-46B3-BF91-B4BAB08A7C7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81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D4F41-FF74-4F93-8071-B46970D0347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7237AA-4FA9-46B3-BF91-B4BAB08A7C7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33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network/drivers/bridg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0CEB-241D-3FD5-6AA0-A19F6253A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267F1-0947-857F-F236-05F9C71BF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12717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4912-2A9B-EE97-D228-64F9C915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94EC12-183E-6AF7-1268-D520A150C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3108" y="2204165"/>
            <a:ext cx="6020109" cy="3073558"/>
          </a:xfrm>
        </p:spPr>
      </p:pic>
    </p:spTree>
    <p:extLst>
      <p:ext uri="{BB962C8B-B14F-4D97-AF65-F5344CB8AC3E}">
        <p14:creationId xmlns:p14="http://schemas.microsoft.com/office/powerpoint/2010/main" val="288459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3D93-2EDE-DAC7-1B29-910E3398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13A49-2AA7-9ADA-07E4-6943874B0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Publishing container ports is insecure by default. Meaning, when you publish a container's ports it becomes available not only to the Docker host, but to the outside world as well.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If you want to make a container accessible to other containers, it isn't necessary to publish the container's ports. You can enable inter-container communication by connecting the containers to the same network, usually a </a:t>
            </a:r>
            <a:r>
              <a:rPr lang="en-US" b="0" i="0" u="sng" dirty="0">
                <a:effectLst/>
                <a:latin typeface="+mj-lt"/>
                <a:hlinkClick r:id="rId2"/>
              </a:rPr>
              <a:t>bridge network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35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F82C-17C5-5EB5-A503-A8463F2B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18836-6EE9-1FDC-A897-93F505E2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Containers have networking enabled by default, and they can make outgoing connections. </a:t>
            </a:r>
          </a:p>
          <a:p>
            <a:r>
              <a:rPr lang="en-US" dirty="0">
                <a:latin typeface="+mj-lt"/>
              </a:rPr>
              <a:t>A container has no information about what kind of network it's attached to, or whether their peers are also Docker workloads or not. </a:t>
            </a:r>
          </a:p>
          <a:p>
            <a:r>
              <a:rPr lang="en-US" dirty="0">
                <a:latin typeface="+mj-lt"/>
              </a:rPr>
              <a:t>A container only sees a network interface with an IP address, a gateway, a routing table, DNS services, and other networking details. That is, unless the container uses the none network driver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1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9E84-2971-09E1-B169-74FF3F64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Drivers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8DC72-4AB1-2369-DE9C-F0098CF2D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bridge: The default network driver. If you don't specify a driver, this is the type of network you are creating. Bridge networks are commonly used when your application runs in a container that needs to communicate with other containers on the same host.</a:t>
            </a:r>
          </a:p>
          <a:p>
            <a:r>
              <a:rPr lang="en-US" dirty="0">
                <a:latin typeface="+mj-lt"/>
              </a:rPr>
              <a:t>host: Remove network isolation between the container and the Docker host, and use the host's networking directly.</a:t>
            </a:r>
          </a:p>
          <a:p>
            <a:r>
              <a:rPr lang="en-US" dirty="0">
                <a:latin typeface="+mj-lt"/>
              </a:rPr>
              <a:t>overlay: Overlay networks connect multiple Docker daemons together and enable Swarm services and containers to communicate across nodes.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308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C392-0DF6-F453-4DF8-7E81B899A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486B-263E-2E84-4FA3-6F2512811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+mj-lt"/>
              </a:rPr>
              <a:t>Bridge - NAT - docker0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+mj-lt"/>
              </a:rPr>
              <a:t>Host - Uses host network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+mj-lt"/>
              </a:rPr>
              <a:t>None - Isolated / no networking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+mj-lt"/>
              </a:rPr>
              <a:t>Overlay - Swarm mode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F2328"/>
                </a:solidFill>
                <a:effectLst/>
                <a:latin typeface="+mj-lt"/>
              </a:rPr>
              <a:t>Macvlan</a:t>
            </a:r>
            <a:r>
              <a:rPr lang="en-US" b="0" i="0" dirty="0">
                <a:solidFill>
                  <a:srgbClr val="1F2328"/>
                </a:solidFill>
                <a:effectLst/>
                <a:latin typeface="+mj-lt"/>
              </a:rPr>
              <a:t> - Legacy applications needing direct connection to physical network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+mj-lt"/>
              </a:rPr>
              <a:t>3rd party network plugins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463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0F05-0B03-2DD0-D32A-960E840C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docker0 - The default "Bridge" network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5B77D-6098-486E-FCC8-F75225E6F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>
                <a:latin typeface="+mj-lt"/>
              </a:rPr>
              <a:t>dockerhost</a:t>
            </a:r>
            <a:r>
              <a:rPr lang="en-IN" dirty="0">
                <a:latin typeface="+mj-lt"/>
              </a:rPr>
              <a:t> ~]$ docker network ls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  <a:p>
            <a:pPr marL="0" indent="0">
              <a:buNone/>
            </a:pPr>
            <a:r>
              <a:rPr lang="en-IN" dirty="0">
                <a:latin typeface="+mj-lt"/>
              </a:rPr>
              <a:t>NETWORK ID          NAME                DRIVER              SCOPE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ab382bcb8342        bridge              </a:t>
            </a:r>
            <a:r>
              <a:rPr lang="en-IN" dirty="0" err="1">
                <a:latin typeface="+mj-lt"/>
              </a:rPr>
              <a:t>bridge</a:t>
            </a:r>
            <a:r>
              <a:rPr lang="en-IN" dirty="0">
                <a:latin typeface="+mj-lt"/>
              </a:rPr>
              <a:t>              local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c46f23496264        host                </a:t>
            </a:r>
            <a:r>
              <a:rPr lang="en-IN" dirty="0" err="1">
                <a:latin typeface="+mj-lt"/>
              </a:rPr>
              <a:t>host</a:t>
            </a:r>
            <a:r>
              <a:rPr lang="en-IN" dirty="0">
                <a:latin typeface="+mj-lt"/>
              </a:rPr>
              <a:t>                local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2c77e24c2352        none                null                local</a:t>
            </a:r>
          </a:p>
        </p:txBody>
      </p:sp>
    </p:spTree>
    <p:extLst>
      <p:ext uri="{BB962C8B-B14F-4D97-AF65-F5344CB8AC3E}">
        <p14:creationId xmlns:p14="http://schemas.microsoft.com/office/powerpoint/2010/main" val="389061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7A16-DAAA-9B4A-03B8-9E4899DC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DB3129-115B-2F9C-3D32-217A235A5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538" y="2016125"/>
            <a:ext cx="8053248" cy="3449638"/>
          </a:xfrm>
        </p:spPr>
      </p:pic>
    </p:spTree>
    <p:extLst>
      <p:ext uri="{BB962C8B-B14F-4D97-AF65-F5344CB8AC3E}">
        <p14:creationId xmlns:p14="http://schemas.microsoft.com/office/powerpoint/2010/main" val="66687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E8E1-668E-5678-C169-1E6C1E9E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The Docker "Host" network: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E719C-84E7-9934-ADCD-EE621FAF1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97" y="1780424"/>
            <a:ext cx="8083965" cy="44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1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F48F-6756-2157-3A06-6C746C7D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The "None" network: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60320-C79D-AAEE-B077-161A02AF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170" y="1219086"/>
            <a:ext cx="7969660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1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C2DF-E34E-20FA-4C53-E99F5BF8A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Published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3705-453B-8317-D311-752F0724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when you create or run a container using docker create or docker run, containers on bridge networks don't expose any ports to the outside world. </a:t>
            </a:r>
          </a:p>
          <a:p>
            <a:r>
              <a:rPr lang="en-US" dirty="0"/>
              <a:t>Use the --publish or -p flag to make a port available to services outside the bridge network.</a:t>
            </a:r>
          </a:p>
          <a:p>
            <a:r>
              <a:rPr lang="en-US" dirty="0"/>
              <a:t> This creates a firewall rule in the host, mapping a container port to a port on the Docker host to the outside world. Here are some examples: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75197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227</TotalTime>
  <Words>413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Gill Sans MT</vt:lpstr>
      <vt:lpstr>Gallery</vt:lpstr>
      <vt:lpstr>Docker Networking</vt:lpstr>
      <vt:lpstr>overview</vt:lpstr>
      <vt:lpstr>Network Drivers</vt:lpstr>
      <vt:lpstr>Networks Available</vt:lpstr>
      <vt:lpstr>docker0 - The default "Bridge" network </vt:lpstr>
      <vt:lpstr>..</vt:lpstr>
      <vt:lpstr>The Docker "Host" network: </vt:lpstr>
      <vt:lpstr>The "None" network: </vt:lpstr>
      <vt:lpstr>Published Ports</vt:lpstr>
      <vt:lpstr>..</vt:lpstr>
      <vt:lpstr>Important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Networking</dc:title>
  <dc:creator>john test</dc:creator>
  <cp:lastModifiedBy>john test</cp:lastModifiedBy>
  <cp:revision>9</cp:revision>
  <dcterms:created xsi:type="dcterms:W3CDTF">2023-09-10T16:05:05Z</dcterms:created>
  <dcterms:modified xsi:type="dcterms:W3CDTF">2025-03-20T07:34:07Z</dcterms:modified>
</cp:coreProperties>
</file>