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8" r:id="rId13"/>
    <p:sldId id="269"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39139-A844-4ACE-8E10-50B50996E42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2F8E2EC-FFC9-4908-AD11-48A3433CDE1C}">
      <dgm:prSet/>
      <dgm:spPr/>
      <dgm:t>
        <a:bodyPr/>
        <a:lstStyle/>
        <a:p>
          <a:pPr>
            <a:lnSpc>
              <a:spcPct val="100000"/>
            </a:lnSpc>
          </a:pPr>
          <a:r>
            <a:rPr lang="en-US" b="0" i="0"/>
            <a:t>The Docker client talks to the Docker daemon, which does the heavy lifting of building, running, and distributing your Docker containers. </a:t>
          </a:r>
          <a:endParaRPr lang="en-US"/>
        </a:p>
      </dgm:t>
    </dgm:pt>
    <dgm:pt modelId="{501BE74D-27EB-40EE-AE52-79D9339FD77B}" type="parTrans" cxnId="{8DED6A8B-D5C0-4D27-BF12-A030532D278B}">
      <dgm:prSet/>
      <dgm:spPr/>
      <dgm:t>
        <a:bodyPr/>
        <a:lstStyle/>
        <a:p>
          <a:endParaRPr lang="en-US"/>
        </a:p>
      </dgm:t>
    </dgm:pt>
    <dgm:pt modelId="{9949D42A-ED76-4175-BCB5-D15544CAEE0E}" type="sibTrans" cxnId="{8DED6A8B-D5C0-4D27-BF12-A030532D278B}">
      <dgm:prSet/>
      <dgm:spPr/>
      <dgm:t>
        <a:bodyPr/>
        <a:lstStyle/>
        <a:p>
          <a:endParaRPr lang="en-US"/>
        </a:p>
      </dgm:t>
    </dgm:pt>
    <dgm:pt modelId="{A529090C-4524-49CE-8564-7D51561FDEB2}">
      <dgm:prSet/>
      <dgm:spPr/>
      <dgm:t>
        <a:bodyPr/>
        <a:lstStyle/>
        <a:p>
          <a:pPr>
            <a:lnSpc>
              <a:spcPct val="100000"/>
            </a:lnSpc>
          </a:pPr>
          <a:r>
            <a:rPr lang="en-US" b="0" i="0"/>
            <a:t>The Docker client and daemon can run on the same system, or you can connect a Docker client to a remote Docker daemon. </a:t>
          </a:r>
          <a:endParaRPr lang="en-US"/>
        </a:p>
      </dgm:t>
    </dgm:pt>
    <dgm:pt modelId="{B3CA73DC-0560-42DD-99A5-92896622B497}" type="parTrans" cxnId="{E76848B2-4E80-4FB2-8DC3-1C7D8BCA6632}">
      <dgm:prSet/>
      <dgm:spPr/>
      <dgm:t>
        <a:bodyPr/>
        <a:lstStyle/>
        <a:p>
          <a:endParaRPr lang="en-US"/>
        </a:p>
      </dgm:t>
    </dgm:pt>
    <dgm:pt modelId="{D001536C-ACF6-457E-9F20-686D207ECCF7}" type="sibTrans" cxnId="{E76848B2-4E80-4FB2-8DC3-1C7D8BCA6632}">
      <dgm:prSet/>
      <dgm:spPr/>
      <dgm:t>
        <a:bodyPr/>
        <a:lstStyle/>
        <a:p>
          <a:endParaRPr lang="en-US"/>
        </a:p>
      </dgm:t>
    </dgm:pt>
    <dgm:pt modelId="{7D5A8CF9-C145-4211-A5DE-60DD4E451BCE}">
      <dgm:prSet/>
      <dgm:spPr/>
      <dgm:t>
        <a:bodyPr/>
        <a:lstStyle/>
        <a:p>
          <a:pPr>
            <a:lnSpc>
              <a:spcPct val="100000"/>
            </a:lnSpc>
          </a:pPr>
          <a:r>
            <a:rPr lang="en-US" b="0" i="0"/>
            <a:t>The Docker client and daemon communicate using a REST API, over UNIX sockets or a network interface</a:t>
          </a:r>
          <a:endParaRPr lang="en-US"/>
        </a:p>
      </dgm:t>
    </dgm:pt>
    <dgm:pt modelId="{B63DEC47-E60B-4B46-8434-477DAEBE8284}" type="parTrans" cxnId="{074DA90A-9DFD-44C6-B8EA-87317277A5BD}">
      <dgm:prSet/>
      <dgm:spPr/>
      <dgm:t>
        <a:bodyPr/>
        <a:lstStyle/>
        <a:p>
          <a:endParaRPr lang="en-US"/>
        </a:p>
      </dgm:t>
    </dgm:pt>
    <dgm:pt modelId="{3CF0F28A-6DA7-460C-A8A0-1E81BFCCEBB1}" type="sibTrans" cxnId="{074DA90A-9DFD-44C6-B8EA-87317277A5BD}">
      <dgm:prSet/>
      <dgm:spPr/>
      <dgm:t>
        <a:bodyPr/>
        <a:lstStyle/>
        <a:p>
          <a:endParaRPr lang="en-US"/>
        </a:p>
      </dgm:t>
    </dgm:pt>
    <dgm:pt modelId="{F6E05A90-5127-4A2B-9C66-205B0E0ED316}" type="pres">
      <dgm:prSet presAssocID="{BC939139-A844-4ACE-8E10-50B50996E42D}" presName="root" presStyleCnt="0">
        <dgm:presLayoutVars>
          <dgm:dir/>
          <dgm:resizeHandles val="exact"/>
        </dgm:presLayoutVars>
      </dgm:prSet>
      <dgm:spPr/>
    </dgm:pt>
    <dgm:pt modelId="{432E0C9B-3994-415B-8616-532DDDF48EC6}" type="pres">
      <dgm:prSet presAssocID="{E2F8E2EC-FFC9-4908-AD11-48A3433CDE1C}" presName="compNode" presStyleCnt="0"/>
      <dgm:spPr/>
    </dgm:pt>
    <dgm:pt modelId="{5FCCC875-5CBC-4231-B414-3F90296D419B}" type="pres">
      <dgm:prSet presAssocID="{E2F8E2EC-FFC9-4908-AD11-48A3433CDE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7C48841-8C72-42BA-8D90-B498C6970C4F}" type="pres">
      <dgm:prSet presAssocID="{E2F8E2EC-FFC9-4908-AD11-48A3433CDE1C}" presName="spaceRect" presStyleCnt="0"/>
      <dgm:spPr/>
    </dgm:pt>
    <dgm:pt modelId="{A80FB66D-8575-4325-ACFF-6F5E4EAED48A}" type="pres">
      <dgm:prSet presAssocID="{E2F8E2EC-FFC9-4908-AD11-48A3433CDE1C}" presName="textRect" presStyleLbl="revTx" presStyleIdx="0" presStyleCnt="3">
        <dgm:presLayoutVars>
          <dgm:chMax val="1"/>
          <dgm:chPref val="1"/>
        </dgm:presLayoutVars>
      </dgm:prSet>
      <dgm:spPr/>
    </dgm:pt>
    <dgm:pt modelId="{E3571B96-CDB4-45E5-A1A3-259B03309A67}" type="pres">
      <dgm:prSet presAssocID="{9949D42A-ED76-4175-BCB5-D15544CAEE0E}" presName="sibTrans" presStyleCnt="0"/>
      <dgm:spPr/>
    </dgm:pt>
    <dgm:pt modelId="{C9816FB9-DD85-445D-B547-669ABF5FF0D8}" type="pres">
      <dgm:prSet presAssocID="{A529090C-4524-49CE-8564-7D51561FDEB2}" presName="compNode" presStyleCnt="0"/>
      <dgm:spPr/>
    </dgm:pt>
    <dgm:pt modelId="{B3C655BA-CF9E-4C55-8DB9-E94B02E0D71E}" type="pres">
      <dgm:prSet presAssocID="{A529090C-4524-49CE-8564-7D51561FDE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098017EB-FB6D-4398-B195-89F6F40F920E}" type="pres">
      <dgm:prSet presAssocID="{A529090C-4524-49CE-8564-7D51561FDEB2}" presName="spaceRect" presStyleCnt="0"/>
      <dgm:spPr/>
    </dgm:pt>
    <dgm:pt modelId="{03869BD0-9A3D-48E6-BEC8-A80718532DFB}" type="pres">
      <dgm:prSet presAssocID="{A529090C-4524-49CE-8564-7D51561FDEB2}" presName="textRect" presStyleLbl="revTx" presStyleIdx="1" presStyleCnt="3">
        <dgm:presLayoutVars>
          <dgm:chMax val="1"/>
          <dgm:chPref val="1"/>
        </dgm:presLayoutVars>
      </dgm:prSet>
      <dgm:spPr/>
    </dgm:pt>
    <dgm:pt modelId="{4DC14B9B-73FC-4BF4-B558-E4F3B987A2A1}" type="pres">
      <dgm:prSet presAssocID="{D001536C-ACF6-457E-9F20-686D207ECCF7}" presName="sibTrans" presStyleCnt="0"/>
      <dgm:spPr/>
    </dgm:pt>
    <dgm:pt modelId="{B1322D23-679F-4AD8-B8F1-B81F3F1A8690}" type="pres">
      <dgm:prSet presAssocID="{7D5A8CF9-C145-4211-A5DE-60DD4E451BCE}" presName="compNode" presStyleCnt="0"/>
      <dgm:spPr/>
    </dgm:pt>
    <dgm:pt modelId="{FDF327D6-45F5-4628-AD02-238AECC4D8FF}" type="pres">
      <dgm:prSet presAssocID="{7D5A8CF9-C145-4211-A5DE-60DD4E451BC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FE898DB-3878-4945-8F04-7F2BF3DCCE92}" type="pres">
      <dgm:prSet presAssocID="{7D5A8CF9-C145-4211-A5DE-60DD4E451BCE}" presName="spaceRect" presStyleCnt="0"/>
      <dgm:spPr/>
    </dgm:pt>
    <dgm:pt modelId="{047400F5-58E5-4B08-944C-2E8269F39163}" type="pres">
      <dgm:prSet presAssocID="{7D5A8CF9-C145-4211-A5DE-60DD4E451BCE}" presName="textRect" presStyleLbl="revTx" presStyleIdx="2" presStyleCnt="3">
        <dgm:presLayoutVars>
          <dgm:chMax val="1"/>
          <dgm:chPref val="1"/>
        </dgm:presLayoutVars>
      </dgm:prSet>
      <dgm:spPr/>
    </dgm:pt>
  </dgm:ptLst>
  <dgm:cxnLst>
    <dgm:cxn modelId="{074DA90A-9DFD-44C6-B8EA-87317277A5BD}" srcId="{BC939139-A844-4ACE-8E10-50B50996E42D}" destId="{7D5A8CF9-C145-4211-A5DE-60DD4E451BCE}" srcOrd="2" destOrd="0" parTransId="{B63DEC47-E60B-4B46-8434-477DAEBE8284}" sibTransId="{3CF0F28A-6DA7-460C-A8A0-1E81BFCCEBB1}"/>
    <dgm:cxn modelId="{CFDA9B3A-3D37-4661-ABBD-D4C1F9F4CFF5}" type="presOf" srcId="{7D5A8CF9-C145-4211-A5DE-60DD4E451BCE}" destId="{047400F5-58E5-4B08-944C-2E8269F39163}" srcOrd="0" destOrd="0" presId="urn:microsoft.com/office/officeart/2018/2/layout/IconLabelList"/>
    <dgm:cxn modelId="{10BC5280-DD83-4CBC-9025-C56B55F4B74A}" type="presOf" srcId="{A529090C-4524-49CE-8564-7D51561FDEB2}" destId="{03869BD0-9A3D-48E6-BEC8-A80718532DFB}" srcOrd="0" destOrd="0" presId="urn:microsoft.com/office/officeart/2018/2/layout/IconLabelList"/>
    <dgm:cxn modelId="{8DED6A8B-D5C0-4D27-BF12-A030532D278B}" srcId="{BC939139-A844-4ACE-8E10-50B50996E42D}" destId="{E2F8E2EC-FFC9-4908-AD11-48A3433CDE1C}" srcOrd="0" destOrd="0" parTransId="{501BE74D-27EB-40EE-AE52-79D9339FD77B}" sibTransId="{9949D42A-ED76-4175-BCB5-D15544CAEE0E}"/>
    <dgm:cxn modelId="{E76848B2-4E80-4FB2-8DC3-1C7D8BCA6632}" srcId="{BC939139-A844-4ACE-8E10-50B50996E42D}" destId="{A529090C-4524-49CE-8564-7D51561FDEB2}" srcOrd="1" destOrd="0" parTransId="{B3CA73DC-0560-42DD-99A5-92896622B497}" sibTransId="{D001536C-ACF6-457E-9F20-686D207ECCF7}"/>
    <dgm:cxn modelId="{6B90DEBE-3A16-4776-8954-C2E97BABF89B}" type="presOf" srcId="{E2F8E2EC-FFC9-4908-AD11-48A3433CDE1C}" destId="{A80FB66D-8575-4325-ACFF-6F5E4EAED48A}" srcOrd="0" destOrd="0" presId="urn:microsoft.com/office/officeart/2018/2/layout/IconLabelList"/>
    <dgm:cxn modelId="{F76709F0-CC7D-44F4-B36D-D16992B8586D}" type="presOf" srcId="{BC939139-A844-4ACE-8E10-50B50996E42D}" destId="{F6E05A90-5127-4A2B-9C66-205B0E0ED316}" srcOrd="0" destOrd="0" presId="urn:microsoft.com/office/officeart/2018/2/layout/IconLabelList"/>
    <dgm:cxn modelId="{2A59FEFF-9A7D-4FC4-BC01-001C350CAA3D}" type="presParOf" srcId="{F6E05A90-5127-4A2B-9C66-205B0E0ED316}" destId="{432E0C9B-3994-415B-8616-532DDDF48EC6}" srcOrd="0" destOrd="0" presId="urn:microsoft.com/office/officeart/2018/2/layout/IconLabelList"/>
    <dgm:cxn modelId="{E33E4E91-162F-4E8E-8048-3B28C7D57374}" type="presParOf" srcId="{432E0C9B-3994-415B-8616-532DDDF48EC6}" destId="{5FCCC875-5CBC-4231-B414-3F90296D419B}" srcOrd="0" destOrd="0" presId="urn:microsoft.com/office/officeart/2018/2/layout/IconLabelList"/>
    <dgm:cxn modelId="{A931967F-C148-4BB3-B276-1870C2A85D55}" type="presParOf" srcId="{432E0C9B-3994-415B-8616-532DDDF48EC6}" destId="{17C48841-8C72-42BA-8D90-B498C6970C4F}" srcOrd="1" destOrd="0" presId="urn:microsoft.com/office/officeart/2018/2/layout/IconLabelList"/>
    <dgm:cxn modelId="{73DF287C-9B41-4435-BD74-970B14D770B8}" type="presParOf" srcId="{432E0C9B-3994-415B-8616-532DDDF48EC6}" destId="{A80FB66D-8575-4325-ACFF-6F5E4EAED48A}" srcOrd="2" destOrd="0" presId="urn:microsoft.com/office/officeart/2018/2/layout/IconLabelList"/>
    <dgm:cxn modelId="{5CDCB90E-D5EB-4D6A-913E-CA7FF2E5B0DC}" type="presParOf" srcId="{F6E05A90-5127-4A2B-9C66-205B0E0ED316}" destId="{E3571B96-CDB4-45E5-A1A3-259B03309A67}" srcOrd="1" destOrd="0" presId="urn:microsoft.com/office/officeart/2018/2/layout/IconLabelList"/>
    <dgm:cxn modelId="{6B95ECE6-A13F-43A6-B5D4-B02BF9B2C51D}" type="presParOf" srcId="{F6E05A90-5127-4A2B-9C66-205B0E0ED316}" destId="{C9816FB9-DD85-445D-B547-669ABF5FF0D8}" srcOrd="2" destOrd="0" presId="urn:microsoft.com/office/officeart/2018/2/layout/IconLabelList"/>
    <dgm:cxn modelId="{7EBAAA03-291D-4FF7-87CE-21A4E7BE6508}" type="presParOf" srcId="{C9816FB9-DD85-445D-B547-669ABF5FF0D8}" destId="{B3C655BA-CF9E-4C55-8DB9-E94B02E0D71E}" srcOrd="0" destOrd="0" presId="urn:microsoft.com/office/officeart/2018/2/layout/IconLabelList"/>
    <dgm:cxn modelId="{B3E7BD59-B1DC-4699-9D02-1753CBAA12C0}" type="presParOf" srcId="{C9816FB9-DD85-445D-B547-669ABF5FF0D8}" destId="{098017EB-FB6D-4398-B195-89F6F40F920E}" srcOrd="1" destOrd="0" presId="urn:microsoft.com/office/officeart/2018/2/layout/IconLabelList"/>
    <dgm:cxn modelId="{08E96974-E767-43A4-9998-3251C8B8147A}" type="presParOf" srcId="{C9816FB9-DD85-445D-B547-669ABF5FF0D8}" destId="{03869BD0-9A3D-48E6-BEC8-A80718532DFB}" srcOrd="2" destOrd="0" presId="urn:microsoft.com/office/officeart/2018/2/layout/IconLabelList"/>
    <dgm:cxn modelId="{76C0118D-0E0A-40F8-9EC6-C2D878254A03}" type="presParOf" srcId="{F6E05A90-5127-4A2B-9C66-205B0E0ED316}" destId="{4DC14B9B-73FC-4BF4-B558-E4F3B987A2A1}" srcOrd="3" destOrd="0" presId="urn:microsoft.com/office/officeart/2018/2/layout/IconLabelList"/>
    <dgm:cxn modelId="{FEC5D616-0CFF-4F15-BD7C-7A3A4CB97C1A}" type="presParOf" srcId="{F6E05A90-5127-4A2B-9C66-205B0E0ED316}" destId="{B1322D23-679F-4AD8-B8F1-B81F3F1A8690}" srcOrd="4" destOrd="0" presId="urn:microsoft.com/office/officeart/2018/2/layout/IconLabelList"/>
    <dgm:cxn modelId="{6EBF2BE6-5D86-4A17-AEC4-F9A459B8426B}" type="presParOf" srcId="{B1322D23-679F-4AD8-B8F1-B81F3F1A8690}" destId="{FDF327D6-45F5-4628-AD02-238AECC4D8FF}" srcOrd="0" destOrd="0" presId="urn:microsoft.com/office/officeart/2018/2/layout/IconLabelList"/>
    <dgm:cxn modelId="{79EBA79D-E1E9-4EC1-B2E0-C8BDEC7F43DF}" type="presParOf" srcId="{B1322D23-679F-4AD8-B8F1-B81F3F1A8690}" destId="{9FE898DB-3878-4945-8F04-7F2BF3DCCE92}" srcOrd="1" destOrd="0" presId="urn:microsoft.com/office/officeart/2018/2/layout/IconLabelList"/>
    <dgm:cxn modelId="{8008F48C-4CC8-4968-B654-48FA92F944A3}" type="presParOf" srcId="{B1322D23-679F-4AD8-B8F1-B81F3F1A8690}" destId="{047400F5-58E5-4B08-944C-2E8269F391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8F7522-FBB6-4429-ACF9-F87CCECF155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5005D87-4DE2-4544-A361-45B3FA1BC959}">
      <dgm:prSet/>
      <dgm:spPr/>
      <dgm:t>
        <a:bodyPr/>
        <a:lstStyle/>
        <a:p>
          <a:pPr>
            <a:lnSpc>
              <a:spcPct val="100000"/>
            </a:lnSpc>
          </a:pPr>
          <a:r>
            <a:rPr lang="en-US" dirty="0"/>
            <a:t>The Docker daemon </a:t>
          </a:r>
        </a:p>
      </dgm:t>
    </dgm:pt>
    <dgm:pt modelId="{28C21F13-612F-4F2A-90EC-68786929AEFE}" type="parTrans" cxnId="{204798CC-FB29-4ACC-812C-D0F987DD14D4}">
      <dgm:prSet/>
      <dgm:spPr/>
      <dgm:t>
        <a:bodyPr/>
        <a:lstStyle/>
        <a:p>
          <a:endParaRPr lang="en-US"/>
        </a:p>
      </dgm:t>
    </dgm:pt>
    <dgm:pt modelId="{4E664CAE-AACA-42B2-AEF8-C1151015511E}" type="sibTrans" cxnId="{204798CC-FB29-4ACC-812C-D0F987DD14D4}">
      <dgm:prSet/>
      <dgm:spPr/>
      <dgm:t>
        <a:bodyPr/>
        <a:lstStyle/>
        <a:p>
          <a:endParaRPr lang="en-US"/>
        </a:p>
      </dgm:t>
    </dgm:pt>
    <dgm:pt modelId="{E6E8ACD6-400A-414C-91E7-A8E17B4789D1}">
      <dgm:prSet/>
      <dgm:spPr/>
      <dgm:t>
        <a:bodyPr/>
        <a:lstStyle/>
        <a:p>
          <a:pPr>
            <a:lnSpc>
              <a:spcPct val="100000"/>
            </a:lnSpc>
          </a:pPr>
          <a:r>
            <a:rPr lang="en-US" dirty="0"/>
            <a:t>The Docker daemon (</a:t>
          </a:r>
          <a:r>
            <a:rPr lang="en-US" dirty="0" err="1"/>
            <a:t>dockerd</a:t>
          </a:r>
          <a:r>
            <a:rPr lang="en-US" dirty="0"/>
            <a:t>) listens for Docker API requests and manages Docker objects such as images, containers, networks, and volumes. A daemon can also communicate with other daemons to manage Docker services.</a:t>
          </a:r>
        </a:p>
      </dgm:t>
    </dgm:pt>
    <dgm:pt modelId="{D29DBC46-0FCF-4D49-921E-A35E40EA00DC}" type="parTrans" cxnId="{D7D9239A-3E33-49BE-B380-00E7B7CFCFA4}">
      <dgm:prSet/>
      <dgm:spPr/>
      <dgm:t>
        <a:bodyPr/>
        <a:lstStyle/>
        <a:p>
          <a:endParaRPr lang="en-US"/>
        </a:p>
      </dgm:t>
    </dgm:pt>
    <dgm:pt modelId="{F0775914-7A2A-4F93-9C27-932D965B5BD0}" type="sibTrans" cxnId="{D7D9239A-3E33-49BE-B380-00E7B7CFCFA4}">
      <dgm:prSet/>
      <dgm:spPr/>
      <dgm:t>
        <a:bodyPr/>
        <a:lstStyle/>
        <a:p>
          <a:endParaRPr lang="en-US"/>
        </a:p>
      </dgm:t>
    </dgm:pt>
    <dgm:pt modelId="{542314B5-1D26-494F-B7AE-4F1DEACE780A}">
      <dgm:prSet/>
      <dgm:spPr/>
      <dgm:t>
        <a:bodyPr/>
        <a:lstStyle/>
        <a:p>
          <a:pPr>
            <a:lnSpc>
              <a:spcPct val="100000"/>
            </a:lnSpc>
          </a:pPr>
          <a:r>
            <a:rPr lang="en-US"/>
            <a:t>The Docker client </a:t>
          </a:r>
        </a:p>
      </dgm:t>
    </dgm:pt>
    <dgm:pt modelId="{9D25E2D3-E97E-4EB5-9937-1F6C2F76FF6D}" type="parTrans" cxnId="{991E9318-65D1-4C11-AC7C-728AEFEB9933}">
      <dgm:prSet/>
      <dgm:spPr/>
      <dgm:t>
        <a:bodyPr/>
        <a:lstStyle/>
        <a:p>
          <a:endParaRPr lang="en-US"/>
        </a:p>
      </dgm:t>
    </dgm:pt>
    <dgm:pt modelId="{246D8575-A31A-4CE3-BB33-4A7540E4064D}" type="sibTrans" cxnId="{991E9318-65D1-4C11-AC7C-728AEFEB9933}">
      <dgm:prSet/>
      <dgm:spPr/>
      <dgm:t>
        <a:bodyPr/>
        <a:lstStyle/>
        <a:p>
          <a:endParaRPr lang="en-US"/>
        </a:p>
      </dgm:t>
    </dgm:pt>
    <dgm:pt modelId="{C2BC59F8-CBDB-472C-BF6C-C9BC49C05F8E}">
      <dgm:prSet/>
      <dgm:spPr/>
      <dgm:t>
        <a:bodyPr/>
        <a:lstStyle/>
        <a:p>
          <a:pPr>
            <a:lnSpc>
              <a:spcPct val="100000"/>
            </a:lnSpc>
          </a:pPr>
          <a:r>
            <a:rPr lang="en-US" dirty="0"/>
            <a:t>The Docker client (docker) is the primary way that many Docker users interact with Docker. When you use commands such as docker run, the client sends these commands to </a:t>
          </a:r>
          <a:r>
            <a:rPr lang="en-US" dirty="0" err="1"/>
            <a:t>dockerd</a:t>
          </a:r>
          <a:r>
            <a:rPr lang="en-US" dirty="0"/>
            <a:t>, which carries them out. The docker command uses the Docker API. The Docker client can communicate with more than one daemon.</a:t>
          </a:r>
        </a:p>
      </dgm:t>
    </dgm:pt>
    <dgm:pt modelId="{67AFDE3E-C9D7-4601-8884-0B964A698334}" type="parTrans" cxnId="{AE949DDB-C256-4E8C-AD50-D11B2E598938}">
      <dgm:prSet/>
      <dgm:spPr/>
      <dgm:t>
        <a:bodyPr/>
        <a:lstStyle/>
        <a:p>
          <a:endParaRPr lang="en-US"/>
        </a:p>
      </dgm:t>
    </dgm:pt>
    <dgm:pt modelId="{FDEB2168-7A64-46F8-A444-228F8CC71EDB}" type="sibTrans" cxnId="{AE949DDB-C256-4E8C-AD50-D11B2E598938}">
      <dgm:prSet/>
      <dgm:spPr/>
      <dgm:t>
        <a:bodyPr/>
        <a:lstStyle/>
        <a:p>
          <a:endParaRPr lang="en-US"/>
        </a:p>
      </dgm:t>
    </dgm:pt>
    <dgm:pt modelId="{1CF44250-A0C8-4BAB-A2AF-1B57BC3EE85D}">
      <dgm:prSet/>
      <dgm:spPr/>
      <dgm:t>
        <a:bodyPr/>
        <a:lstStyle/>
        <a:p>
          <a:pPr>
            <a:lnSpc>
              <a:spcPct val="100000"/>
            </a:lnSpc>
          </a:pPr>
          <a:endParaRPr lang="en-US"/>
        </a:p>
      </dgm:t>
    </dgm:pt>
    <dgm:pt modelId="{3BD1AB9F-5564-49CC-A5BA-5B6BC5215A7F}" type="parTrans" cxnId="{137CD5CE-972B-42F1-80AB-5AB843C51552}">
      <dgm:prSet/>
      <dgm:spPr/>
      <dgm:t>
        <a:bodyPr/>
        <a:lstStyle/>
        <a:p>
          <a:endParaRPr lang="en-US"/>
        </a:p>
      </dgm:t>
    </dgm:pt>
    <dgm:pt modelId="{66FAF06C-CD4F-49C8-BA8F-1C1CEEDE79D0}" type="sibTrans" cxnId="{137CD5CE-972B-42F1-80AB-5AB843C51552}">
      <dgm:prSet/>
      <dgm:spPr/>
      <dgm:t>
        <a:bodyPr/>
        <a:lstStyle/>
        <a:p>
          <a:endParaRPr lang="en-US"/>
        </a:p>
      </dgm:t>
    </dgm:pt>
    <dgm:pt modelId="{5CFB6CD2-F0DA-486B-AB7B-F144BD20859F}">
      <dgm:prSet/>
      <dgm:spPr/>
      <dgm:t>
        <a:bodyPr/>
        <a:lstStyle/>
        <a:p>
          <a:pPr>
            <a:lnSpc>
              <a:spcPct val="100000"/>
            </a:lnSpc>
          </a:pPr>
          <a:endParaRPr lang="en-US"/>
        </a:p>
      </dgm:t>
    </dgm:pt>
    <dgm:pt modelId="{45FBBF66-B69A-4C3D-9CB9-F7CEBC2B9DB8}" type="parTrans" cxnId="{8CCF34B8-D8A7-41E5-9BE4-82D789E62AD0}">
      <dgm:prSet/>
      <dgm:spPr/>
      <dgm:t>
        <a:bodyPr/>
        <a:lstStyle/>
        <a:p>
          <a:endParaRPr lang="en-US"/>
        </a:p>
      </dgm:t>
    </dgm:pt>
    <dgm:pt modelId="{9B1D4841-C5E2-4421-9F33-79A3CCB63BD4}" type="sibTrans" cxnId="{8CCF34B8-D8A7-41E5-9BE4-82D789E62AD0}">
      <dgm:prSet/>
      <dgm:spPr/>
      <dgm:t>
        <a:bodyPr/>
        <a:lstStyle/>
        <a:p>
          <a:endParaRPr lang="en-US"/>
        </a:p>
      </dgm:t>
    </dgm:pt>
    <dgm:pt modelId="{30C9A021-666C-473C-BD15-7B3304F60F0C}" type="pres">
      <dgm:prSet presAssocID="{6A8F7522-FBB6-4429-ACF9-F87CCECF1555}" presName="root" presStyleCnt="0">
        <dgm:presLayoutVars>
          <dgm:dir/>
          <dgm:resizeHandles val="exact"/>
        </dgm:presLayoutVars>
      </dgm:prSet>
      <dgm:spPr/>
    </dgm:pt>
    <dgm:pt modelId="{1D53EB73-7DB9-427E-A09A-0A1548880DEB}" type="pres">
      <dgm:prSet presAssocID="{65005D87-4DE2-4544-A361-45B3FA1BC959}" presName="compNode" presStyleCnt="0"/>
      <dgm:spPr/>
    </dgm:pt>
    <dgm:pt modelId="{35B01EE1-DAB0-428B-962F-79A8B5BBEA18}" type="pres">
      <dgm:prSet presAssocID="{65005D87-4DE2-4544-A361-45B3FA1BC959}" presName="bgRect" presStyleLbl="bgShp" presStyleIdx="0" presStyleCnt="3"/>
      <dgm:spPr/>
    </dgm:pt>
    <dgm:pt modelId="{5B10E433-6679-442C-B712-4BAD73075A35}" type="pres">
      <dgm:prSet presAssocID="{65005D87-4DE2-4544-A361-45B3FA1BC9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15C03A72-CAC7-473B-BC98-F30E987D2B07}" type="pres">
      <dgm:prSet presAssocID="{65005D87-4DE2-4544-A361-45B3FA1BC959}" presName="spaceRect" presStyleCnt="0"/>
      <dgm:spPr/>
    </dgm:pt>
    <dgm:pt modelId="{2EF8DE77-1922-4A2B-B861-FA0A01816B63}" type="pres">
      <dgm:prSet presAssocID="{65005D87-4DE2-4544-A361-45B3FA1BC959}" presName="parTx" presStyleLbl="revTx" presStyleIdx="0" presStyleCnt="6">
        <dgm:presLayoutVars>
          <dgm:chMax val="0"/>
          <dgm:chPref val="0"/>
        </dgm:presLayoutVars>
      </dgm:prSet>
      <dgm:spPr/>
    </dgm:pt>
    <dgm:pt modelId="{A9DC64AE-9F93-4F38-A35C-F1D950D6D49B}" type="pres">
      <dgm:prSet presAssocID="{65005D87-4DE2-4544-A361-45B3FA1BC959}" presName="desTx" presStyleLbl="revTx" presStyleIdx="1" presStyleCnt="6">
        <dgm:presLayoutVars/>
      </dgm:prSet>
      <dgm:spPr/>
    </dgm:pt>
    <dgm:pt modelId="{BD40CD78-A027-4D15-9256-8D4BE0D8FD11}" type="pres">
      <dgm:prSet presAssocID="{4E664CAE-AACA-42B2-AEF8-C1151015511E}" presName="sibTrans" presStyleCnt="0"/>
      <dgm:spPr/>
    </dgm:pt>
    <dgm:pt modelId="{D426EC55-8030-4FD2-8805-DF1870B7525E}" type="pres">
      <dgm:prSet presAssocID="{542314B5-1D26-494F-B7AE-4F1DEACE780A}" presName="compNode" presStyleCnt="0"/>
      <dgm:spPr/>
    </dgm:pt>
    <dgm:pt modelId="{98222418-5BE8-4BC1-A610-625D127DE383}" type="pres">
      <dgm:prSet presAssocID="{542314B5-1D26-494F-B7AE-4F1DEACE780A}" presName="bgRect" presStyleLbl="bgShp" presStyleIdx="1" presStyleCnt="3"/>
      <dgm:spPr/>
    </dgm:pt>
    <dgm:pt modelId="{87B81914-8795-4566-91CA-964B7E04274F}" type="pres">
      <dgm:prSet presAssocID="{542314B5-1D26-494F-B7AE-4F1DEACE78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F90849C-FD3C-4AE1-BA6C-FF82E89A8E8D}" type="pres">
      <dgm:prSet presAssocID="{542314B5-1D26-494F-B7AE-4F1DEACE780A}" presName="spaceRect" presStyleCnt="0"/>
      <dgm:spPr/>
    </dgm:pt>
    <dgm:pt modelId="{FB38A6C0-DE40-4F00-92E6-4EC610C32847}" type="pres">
      <dgm:prSet presAssocID="{542314B5-1D26-494F-B7AE-4F1DEACE780A}" presName="parTx" presStyleLbl="revTx" presStyleIdx="2" presStyleCnt="6">
        <dgm:presLayoutVars>
          <dgm:chMax val="0"/>
          <dgm:chPref val="0"/>
        </dgm:presLayoutVars>
      </dgm:prSet>
      <dgm:spPr/>
    </dgm:pt>
    <dgm:pt modelId="{CB32CEF2-3F02-4E0E-8463-D0BA893B6D13}" type="pres">
      <dgm:prSet presAssocID="{542314B5-1D26-494F-B7AE-4F1DEACE780A}" presName="desTx" presStyleLbl="revTx" presStyleIdx="3" presStyleCnt="6">
        <dgm:presLayoutVars/>
      </dgm:prSet>
      <dgm:spPr/>
    </dgm:pt>
    <dgm:pt modelId="{8E1EF4B5-076E-4589-8134-374688C892B0}" type="pres">
      <dgm:prSet presAssocID="{246D8575-A31A-4CE3-BB33-4A7540E4064D}" presName="sibTrans" presStyleCnt="0"/>
      <dgm:spPr/>
    </dgm:pt>
    <dgm:pt modelId="{71B6F18D-A6C6-491A-8326-1A8EEB86E1AE}" type="pres">
      <dgm:prSet presAssocID="{1CF44250-A0C8-4BAB-A2AF-1B57BC3EE85D}" presName="compNode" presStyleCnt="0"/>
      <dgm:spPr/>
    </dgm:pt>
    <dgm:pt modelId="{14F4D022-7429-4480-84C5-27746B531719}" type="pres">
      <dgm:prSet presAssocID="{1CF44250-A0C8-4BAB-A2AF-1B57BC3EE85D}" presName="bgRect" presStyleLbl="bgShp" presStyleIdx="2" presStyleCnt="3"/>
      <dgm:spPr/>
    </dgm:pt>
    <dgm:pt modelId="{4000A352-72C6-4BC9-B1F7-2F1DC09399A4}" type="pres">
      <dgm:prSet presAssocID="{1CF44250-A0C8-4BAB-A2AF-1B57BC3EE85D}" presName="iconRect" presStyleLbl="node1" presStyleIdx="2" presStyleCnt="3"/>
      <dgm:spPr>
        <a:ln>
          <a:noFill/>
        </a:ln>
      </dgm:spPr>
    </dgm:pt>
    <dgm:pt modelId="{6CFA7858-5269-422C-8D82-9F46401D21B1}" type="pres">
      <dgm:prSet presAssocID="{1CF44250-A0C8-4BAB-A2AF-1B57BC3EE85D}" presName="spaceRect" presStyleCnt="0"/>
      <dgm:spPr/>
    </dgm:pt>
    <dgm:pt modelId="{F32794CC-73CC-4E50-8325-54CFC2A16A36}" type="pres">
      <dgm:prSet presAssocID="{1CF44250-A0C8-4BAB-A2AF-1B57BC3EE85D}" presName="parTx" presStyleLbl="revTx" presStyleIdx="4" presStyleCnt="6">
        <dgm:presLayoutVars>
          <dgm:chMax val="0"/>
          <dgm:chPref val="0"/>
        </dgm:presLayoutVars>
      </dgm:prSet>
      <dgm:spPr/>
    </dgm:pt>
    <dgm:pt modelId="{D433A04E-B8D2-43C6-9A16-12B6B1D8278C}" type="pres">
      <dgm:prSet presAssocID="{1CF44250-A0C8-4BAB-A2AF-1B57BC3EE85D}" presName="desTx" presStyleLbl="revTx" presStyleIdx="5" presStyleCnt="6">
        <dgm:presLayoutVars/>
      </dgm:prSet>
      <dgm:spPr/>
    </dgm:pt>
  </dgm:ptLst>
  <dgm:cxnLst>
    <dgm:cxn modelId="{36934815-2B84-43BE-86ED-3EAC6B5975C5}" type="presOf" srcId="{6A8F7522-FBB6-4429-ACF9-F87CCECF1555}" destId="{30C9A021-666C-473C-BD15-7B3304F60F0C}" srcOrd="0" destOrd="0" presId="urn:microsoft.com/office/officeart/2018/2/layout/IconVerticalSolidList"/>
    <dgm:cxn modelId="{991E9318-65D1-4C11-AC7C-728AEFEB9933}" srcId="{6A8F7522-FBB6-4429-ACF9-F87CCECF1555}" destId="{542314B5-1D26-494F-B7AE-4F1DEACE780A}" srcOrd="1" destOrd="0" parTransId="{9D25E2D3-E97E-4EB5-9937-1F6C2F76FF6D}" sibTransId="{246D8575-A31A-4CE3-BB33-4A7540E4064D}"/>
    <dgm:cxn modelId="{1C080D2F-7671-4436-9C74-A0A2220D8641}" type="presOf" srcId="{5CFB6CD2-F0DA-486B-AB7B-F144BD20859F}" destId="{D433A04E-B8D2-43C6-9A16-12B6B1D8278C}" srcOrd="0" destOrd="0" presId="urn:microsoft.com/office/officeart/2018/2/layout/IconVerticalSolidList"/>
    <dgm:cxn modelId="{63EC3094-BA2B-4C44-930C-EF6D4BF5FB38}" type="presOf" srcId="{E6E8ACD6-400A-414C-91E7-A8E17B4789D1}" destId="{A9DC64AE-9F93-4F38-A35C-F1D950D6D49B}" srcOrd="0" destOrd="0" presId="urn:microsoft.com/office/officeart/2018/2/layout/IconVerticalSolidList"/>
    <dgm:cxn modelId="{D7D9239A-3E33-49BE-B380-00E7B7CFCFA4}" srcId="{65005D87-4DE2-4544-A361-45B3FA1BC959}" destId="{E6E8ACD6-400A-414C-91E7-A8E17B4789D1}" srcOrd="0" destOrd="0" parTransId="{D29DBC46-0FCF-4D49-921E-A35E40EA00DC}" sibTransId="{F0775914-7A2A-4F93-9C27-932D965B5BD0}"/>
    <dgm:cxn modelId="{D93D419C-75C3-4CFE-9E64-6827BAC576D1}" type="presOf" srcId="{65005D87-4DE2-4544-A361-45B3FA1BC959}" destId="{2EF8DE77-1922-4A2B-B861-FA0A01816B63}" srcOrd="0" destOrd="0" presId="urn:microsoft.com/office/officeart/2018/2/layout/IconVerticalSolidList"/>
    <dgm:cxn modelId="{E50DE7AE-7C7D-402F-8313-5404F7714BC6}" type="presOf" srcId="{C2BC59F8-CBDB-472C-BF6C-C9BC49C05F8E}" destId="{CB32CEF2-3F02-4E0E-8463-D0BA893B6D13}" srcOrd="0" destOrd="0" presId="urn:microsoft.com/office/officeart/2018/2/layout/IconVerticalSolidList"/>
    <dgm:cxn modelId="{67D692B5-5B2E-408D-B780-8D7C9115F0BC}" type="presOf" srcId="{1CF44250-A0C8-4BAB-A2AF-1B57BC3EE85D}" destId="{F32794CC-73CC-4E50-8325-54CFC2A16A36}" srcOrd="0" destOrd="0" presId="urn:microsoft.com/office/officeart/2018/2/layout/IconVerticalSolidList"/>
    <dgm:cxn modelId="{8CCF34B8-D8A7-41E5-9BE4-82D789E62AD0}" srcId="{1CF44250-A0C8-4BAB-A2AF-1B57BC3EE85D}" destId="{5CFB6CD2-F0DA-486B-AB7B-F144BD20859F}" srcOrd="0" destOrd="0" parTransId="{45FBBF66-B69A-4C3D-9CB9-F7CEBC2B9DB8}" sibTransId="{9B1D4841-C5E2-4421-9F33-79A3CCB63BD4}"/>
    <dgm:cxn modelId="{204798CC-FB29-4ACC-812C-D0F987DD14D4}" srcId="{6A8F7522-FBB6-4429-ACF9-F87CCECF1555}" destId="{65005D87-4DE2-4544-A361-45B3FA1BC959}" srcOrd="0" destOrd="0" parTransId="{28C21F13-612F-4F2A-90EC-68786929AEFE}" sibTransId="{4E664CAE-AACA-42B2-AEF8-C1151015511E}"/>
    <dgm:cxn modelId="{137CD5CE-972B-42F1-80AB-5AB843C51552}" srcId="{6A8F7522-FBB6-4429-ACF9-F87CCECF1555}" destId="{1CF44250-A0C8-4BAB-A2AF-1B57BC3EE85D}" srcOrd="2" destOrd="0" parTransId="{3BD1AB9F-5564-49CC-A5BA-5B6BC5215A7F}" sibTransId="{66FAF06C-CD4F-49C8-BA8F-1C1CEEDE79D0}"/>
    <dgm:cxn modelId="{AE949DDB-C256-4E8C-AD50-D11B2E598938}" srcId="{542314B5-1D26-494F-B7AE-4F1DEACE780A}" destId="{C2BC59F8-CBDB-472C-BF6C-C9BC49C05F8E}" srcOrd="0" destOrd="0" parTransId="{67AFDE3E-C9D7-4601-8884-0B964A698334}" sibTransId="{FDEB2168-7A64-46F8-A444-228F8CC71EDB}"/>
    <dgm:cxn modelId="{EBAB25E5-2806-4A4F-8A3B-24D7BA076B6A}" type="presOf" srcId="{542314B5-1D26-494F-B7AE-4F1DEACE780A}" destId="{FB38A6C0-DE40-4F00-92E6-4EC610C32847}" srcOrd="0" destOrd="0" presId="urn:microsoft.com/office/officeart/2018/2/layout/IconVerticalSolidList"/>
    <dgm:cxn modelId="{BAFF34B8-435C-4391-A727-5794EC00A1A4}" type="presParOf" srcId="{30C9A021-666C-473C-BD15-7B3304F60F0C}" destId="{1D53EB73-7DB9-427E-A09A-0A1548880DEB}" srcOrd="0" destOrd="0" presId="urn:microsoft.com/office/officeart/2018/2/layout/IconVerticalSolidList"/>
    <dgm:cxn modelId="{D5BD164A-98FB-4767-9952-F2D011284AD5}" type="presParOf" srcId="{1D53EB73-7DB9-427E-A09A-0A1548880DEB}" destId="{35B01EE1-DAB0-428B-962F-79A8B5BBEA18}" srcOrd="0" destOrd="0" presId="urn:microsoft.com/office/officeart/2018/2/layout/IconVerticalSolidList"/>
    <dgm:cxn modelId="{7FEC1B8F-189C-496D-99DE-905C2CB81C7C}" type="presParOf" srcId="{1D53EB73-7DB9-427E-A09A-0A1548880DEB}" destId="{5B10E433-6679-442C-B712-4BAD73075A35}" srcOrd="1" destOrd="0" presId="urn:microsoft.com/office/officeart/2018/2/layout/IconVerticalSolidList"/>
    <dgm:cxn modelId="{C3AC6EBC-98C5-43E2-B9CE-8C77CBB8F3E0}" type="presParOf" srcId="{1D53EB73-7DB9-427E-A09A-0A1548880DEB}" destId="{15C03A72-CAC7-473B-BC98-F30E987D2B07}" srcOrd="2" destOrd="0" presId="urn:microsoft.com/office/officeart/2018/2/layout/IconVerticalSolidList"/>
    <dgm:cxn modelId="{1990ED91-3AB4-4315-A56E-3BB48DA93F9C}" type="presParOf" srcId="{1D53EB73-7DB9-427E-A09A-0A1548880DEB}" destId="{2EF8DE77-1922-4A2B-B861-FA0A01816B63}" srcOrd="3" destOrd="0" presId="urn:microsoft.com/office/officeart/2018/2/layout/IconVerticalSolidList"/>
    <dgm:cxn modelId="{892F3E8C-A443-4F89-9048-5EC55CAB3AB5}" type="presParOf" srcId="{1D53EB73-7DB9-427E-A09A-0A1548880DEB}" destId="{A9DC64AE-9F93-4F38-A35C-F1D950D6D49B}" srcOrd="4" destOrd="0" presId="urn:microsoft.com/office/officeart/2018/2/layout/IconVerticalSolidList"/>
    <dgm:cxn modelId="{F7614C68-6656-4CDF-AFEF-26DA1B3169C0}" type="presParOf" srcId="{30C9A021-666C-473C-BD15-7B3304F60F0C}" destId="{BD40CD78-A027-4D15-9256-8D4BE0D8FD11}" srcOrd="1" destOrd="0" presId="urn:microsoft.com/office/officeart/2018/2/layout/IconVerticalSolidList"/>
    <dgm:cxn modelId="{C18476F6-6149-4094-A69E-17D50C1B172F}" type="presParOf" srcId="{30C9A021-666C-473C-BD15-7B3304F60F0C}" destId="{D426EC55-8030-4FD2-8805-DF1870B7525E}" srcOrd="2" destOrd="0" presId="urn:microsoft.com/office/officeart/2018/2/layout/IconVerticalSolidList"/>
    <dgm:cxn modelId="{E0983C17-C348-41D2-91BA-AEA3EA457F1D}" type="presParOf" srcId="{D426EC55-8030-4FD2-8805-DF1870B7525E}" destId="{98222418-5BE8-4BC1-A610-625D127DE383}" srcOrd="0" destOrd="0" presId="urn:microsoft.com/office/officeart/2018/2/layout/IconVerticalSolidList"/>
    <dgm:cxn modelId="{B0F7C55B-C47E-41FD-A86F-817F44F16531}" type="presParOf" srcId="{D426EC55-8030-4FD2-8805-DF1870B7525E}" destId="{87B81914-8795-4566-91CA-964B7E04274F}" srcOrd="1" destOrd="0" presId="urn:microsoft.com/office/officeart/2018/2/layout/IconVerticalSolidList"/>
    <dgm:cxn modelId="{10EA9EE3-DD66-401D-A8DA-758C5EE30290}" type="presParOf" srcId="{D426EC55-8030-4FD2-8805-DF1870B7525E}" destId="{7F90849C-FD3C-4AE1-BA6C-FF82E89A8E8D}" srcOrd="2" destOrd="0" presId="urn:microsoft.com/office/officeart/2018/2/layout/IconVerticalSolidList"/>
    <dgm:cxn modelId="{A4F525E1-13B9-4F12-8651-2A23909F71B7}" type="presParOf" srcId="{D426EC55-8030-4FD2-8805-DF1870B7525E}" destId="{FB38A6C0-DE40-4F00-92E6-4EC610C32847}" srcOrd="3" destOrd="0" presId="urn:microsoft.com/office/officeart/2018/2/layout/IconVerticalSolidList"/>
    <dgm:cxn modelId="{A9824AF5-9C02-40E2-A403-1245AA874D7A}" type="presParOf" srcId="{D426EC55-8030-4FD2-8805-DF1870B7525E}" destId="{CB32CEF2-3F02-4E0E-8463-D0BA893B6D13}" srcOrd="4" destOrd="0" presId="urn:microsoft.com/office/officeart/2018/2/layout/IconVerticalSolidList"/>
    <dgm:cxn modelId="{1AE8637F-1151-4FAD-9E31-D1F255FA4745}" type="presParOf" srcId="{30C9A021-666C-473C-BD15-7B3304F60F0C}" destId="{8E1EF4B5-076E-4589-8134-374688C892B0}" srcOrd="3" destOrd="0" presId="urn:microsoft.com/office/officeart/2018/2/layout/IconVerticalSolidList"/>
    <dgm:cxn modelId="{2AC76079-E594-4EE8-9117-6CF2AF3307D6}" type="presParOf" srcId="{30C9A021-666C-473C-BD15-7B3304F60F0C}" destId="{71B6F18D-A6C6-491A-8326-1A8EEB86E1AE}" srcOrd="4" destOrd="0" presId="urn:microsoft.com/office/officeart/2018/2/layout/IconVerticalSolidList"/>
    <dgm:cxn modelId="{38EA1728-7C3B-4031-B892-74F1BB85EEDC}" type="presParOf" srcId="{71B6F18D-A6C6-491A-8326-1A8EEB86E1AE}" destId="{14F4D022-7429-4480-84C5-27746B531719}" srcOrd="0" destOrd="0" presId="urn:microsoft.com/office/officeart/2018/2/layout/IconVerticalSolidList"/>
    <dgm:cxn modelId="{0AC6139D-833D-48AE-9745-352639C369E9}" type="presParOf" srcId="{71B6F18D-A6C6-491A-8326-1A8EEB86E1AE}" destId="{4000A352-72C6-4BC9-B1F7-2F1DC09399A4}" srcOrd="1" destOrd="0" presId="urn:microsoft.com/office/officeart/2018/2/layout/IconVerticalSolidList"/>
    <dgm:cxn modelId="{532D96A4-E2DA-4B41-80ED-06CFCE5556DC}" type="presParOf" srcId="{71B6F18D-A6C6-491A-8326-1A8EEB86E1AE}" destId="{6CFA7858-5269-422C-8D82-9F46401D21B1}" srcOrd="2" destOrd="0" presId="urn:microsoft.com/office/officeart/2018/2/layout/IconVerticalSolidList"/>
    <dgm:cxn modelId="{993B6121-2AEF-443B-AEF8-62E0EA7D9E8C}" type="presParOf" srcId="{71B6F18D-A6C6-491A-8326-1A8EEB86E1AE}" destId="{F32794CC-73CC-4E50-8325-54CFC2A16A36}" srcOrd="3" destOrd="0" presId="urn:microsoft.com/office/officeart/2018/2/layout/IconVerticalSolidList"/>
    <dgm:cxn modelId="{407BF746-370E-4B2E-8D5D-DFCE3340AB6F}" type="presParOf" srcId="{71B6F18D-A6C6-491A-8326-1A8EEB86E1AE}" destId="{D433A04E-B8D2-43C6-9A16-12B6B1D8278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54253D-05E8-4C4D-A97A-D5E9E50C214F}"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3B37461F-ECC0-4397-A46C-1C0C8F45118B}">
      <dgm:prSet/>
      <dgm:spPr/>
      <dgm:t>
        <a:bodyPr/>
        <a:lstStyle/>
        <a:p>
          <a:r>
            <a:rPr lang="en-US" b="0" i="0"/>
            <a:t>Docker registries </a:t>
          </a:r>
          <a:endParaRPr lang="en-US"/>
        </a:p>
      </dgm:t>
    </dgm:pt>
    <dgm:pt modelId="{6F8EE542-B498-47A3-BF2E-EBEA15DFCAB7}" type="parTrans" cxnId="{23B58AF8-9BD0-422C-8642-564974A94490}">
      <dgm:prSet/>
      <dgm:spPr/>
      <dgm:t>
        <a:bodyPr/>
        <a:lstStyle/>
        <a:p>
          <a:endParaRPr lang="en-US"/>
        </a:p>
      </dgm:t>
    </dgm:pt>
    <dgm:pt modelId="{6C6D10E2-553D-4C0E-B6EB-1DFF2C2B7F32}" type="sibTrans" cxnId="{23B58AF8-9BD0-422C-8642-564974A94490}">
      <dgm:prSet/>
      <dgm:spPr/>
      <dgm:t>
        <a:bodyPr/>
        <a:lstStyle/>
        <a:p>
          <a:endParaRPr lang="en-US"/>
        </a:p>
      </dgm:t>
    </dgm:pt>
    <dgm:pt modelId="{7BB7AF28-9437-4DFD-B874-FC34DB0D3E56}">
      <dgm:prSet/>
      <dgm:spPr/>
      <dgm:t>
        <a:bodyPr/>
        <a:lstStyle/>
        <a:p>
          <a:r>
            <a:rPr lang="en-US" b="0" i="0"/>
            <a:t>A Docker registry stores Docker images. Docker Hub is a public registry that anyone can use, and Docker looks for images on Docker Hub by default. You can even run your own private registry.</a:t>
          </a:r>
          <a:endParaRPr lang="en-US"/>
        </a:p>
      </dgm:t>
    </dgm:pt>
    <dgm:pt modelId="{7A7F2FD8-CA02-454C-8B74-A4B611EB7B28}" type="parTrans" cxnId="{B01DDF81-01D4-4F2F-9E83-A55C5B4BC4C0}">
      <dgm:prSet/>
      <dgm:spPr/>
      <dgm:t>
        <a:bodyPr/>
        <a:lstStyle/>
        <a:p>
          <a:endParaRPr lang="en-US"/>
        </a:p>
      </dgm:t>
    </dgm:pt>
    <dgm:pt modelId="{4F6BCC2E-5F25-48DE-A7CE-E5967D87A6CD}" type="sibTrans" cxnId="{B01DDF81-01D4-4F2F-9E83-A55C5B4BC4C0}">
      <dgm:prSet/>
      <dgm:spPr/>
      <dgm:t>
        <a:bodyPr/>
        <a:lstStyle/>
        <a:p>
          <a:endParaRPr lang="en-US"/>
        </a:p>
      </dgm:t>
    </dgm:pt>
    <dgm:pt modelId="{0BD28B40-ED39-4BDC-8375-A8D1E012D8E2}">
      <dgm:prSet/>
      <dgm:spPr/>
      <dgm:t>
        <a:bodyPr/>
        <a:lstStyle/>
        <a:p>
          <a:r>
            <a:rPr lang="en-US"/>
            <a:t>Images </a:t>
          </a:r>
        </a:p>
      </dgm:t>
    </dgm:pt>
    <dgm:pt modelId="{C4C5FF83-09D7-4581-9F41-1296FC935135}" type="parTrans" cxnId="{E591BEED-96C2-4337-BAD8-10470179C63A}">
      <dgm:prSet/>
      <dgm:spPr/>
      <dgm:t>
        <a:bodyPr/>
        <a:lstStyle/>
        <a:p>
          <a:endParaRPr lang="en-US"/>
        </a:p>
      </dgm:t>
    </dgm:pt>
    <dgm:pt modelId="{CEE9D4BB-CF21-4744-8929-93A80314A310}" type="sibTrans" cxnId="{E591BEED-96C2-4337-BAD8-10470179C63A}">
      <dgm:prSet/>
      <dgm:spPr/>
      <dgm:t>
        <a:bodyPr/>
        <a:lstStyle/>
        <a:p>
          <a:endParaRPr lang="en-US"/>
        </a:p>
      </dgm:t>
    </dgm:pt>
    <dgm:pt modelId="{BA5184F2-A46A-442C-8545-314D0CBC7AB9}">
      <dgm:prSet/>
      <dgm:spPr/>
      <dgm:t>
        <a:bodyPr/>
        <a:lstStyle/>
        <a:p>
          <a:r>
            <a:rPr lang="en-US"/>
            <a:t>An image is a read-only template with instructions for creating a Docker container. Often, an image is_based on another image, with some additional customization. For example, you may build an image which is based on the ubuntu image, but installs the Apache web server and your application, as well as the configuration details needed to make your application run.</a:t>
          </a:r>
        </a:p>
      </dgm:t>
    </dgm:pt>
    <dgm:pt modelId="{923B2022-356C-41AD-BE24-F3ED20A09689}" type="parTrans" cxnId="{617D5F8A-8580-4F4A-976C-E4980C03842B}">
      <dgm:prSet/>
      <dgm:spPr/>
      <dgm:t>
        <a:bodyPr/>
        <a:lstStyle/>
        <a:p>
          <a:endParaRPr lang="en-US"/>
        </a:p>
      </dgm:t>
    </dgm:pt>
    <dgm:pt modelId="{90E0512F-77A9-4E2C-8496-1124539C08CA}" type="sibTrans" cxnId="{617D5F8A-8580-4F4A-976C-E4980C03842B}">
      <dgm:prSet/>
      <dgm:spPr/>
      <dgm:t>
        <a:bodyPr/>
        <a:lstStyle/>
        <a:p>
          <a:endParaRPr lang="en-US"/>
        </a:p>
      </dgm:t>
    </dgm:pt>
    <dgm:pt modelId="{5E28BAE2-5F23-4C19-83EA-A373B1BC5203}" type="pres">
      <dgm:prSet presAssocID="{9E54253D-05E8-4C4D-A97A-D5E9E50C214F}" presName="Name0" presStyleCnt="0">
        <dgm:presLayoutVars>
          <dgm:dir/>
          <dgm:animLvl val="lvl"/>
          <dgm:resizeHandles val="exact"/>
        </dgm:presLayoutVars>
      </dgm:prSet>
      <dgm:spPr/>
    </dgm:pt>
    <dgm:pt modelId="{C4058233-4F2B-4654-A2DB-1DB588FD1E26}" type="pres">
      <dgm:prSet presAssocID="{3B37461F-ECC0-4397-A46C-1C0C8F45118B}" presName="linNode" presStyleCnt="0"/>
      <dgm:spPr/>
    </dgm:pt>
    <dgm:pt modelId="{85654F82-B67D-46F7-9810-82C4E38E932E}" type="pres">
      <dgm:prSet presAssocID="{3B37461F-ECC0-4397-A46C-1C0C8F45118B}" presName="parentText" presStyleLbl="node1" presStyleIdx="0" presStyleCnt="2">
        <dgm:presLayoutVars>
          <dgm:chMax val="1"/>
          <dgm:bulletEnabled val="1"/>
        </dgm:presLayoutVars>
      </dgm:prSet>
      <dgm:spPr/>
    </dgm:pt>
    <dgm:pt modelId="{600CD25D-5BD7-4D2D-A62A-7E32E1AF24AB}" type="pres">
      <dgm:prSet presAssocID="{3B37461F-ECC0-4397-A46C-1C0C8F45118B}" presName="descendantText" presStyleLbl="alignAccFollowNode1" presStyleIdx="0" presStyleCnt="2">
        <dgm:presLayoutVars>
          <dgm:bulletEnabled val="1"/>
        </dgm:presLayoutVars>
      </dgm:prSet>
      <dgm:spPr/>
    </dgm:pt>
    <dgm:pt modelId="{04A67699-F598-4BC9-85A9-383BC1B1EBA8}" type="pres">
      <dgm:prSet presAssocID="{6C6D10E2-553D-4C0E-B6EB-1DFF2C2B7F32}" presName="sp" presStyleCnt="0"/>
      <dgm:spPr/>
    </dgm:pt>
    <dgm:pt modelId="{74E07FBE-73F2-4178-AC9D-D8063EA2DE3E}" type="pres">
      <dgm:prSet presAssocID="{0BD28B40-ED39-4BDC-8375-A8D1E012D8E2}" presName="linNode" presStyleCnt="0"/>
      <dgm:spPr/>
    </dgm:pt>
    <dgm:pt modelId="{3AFEFF15-83F7-40DA-AF88-7CEE7C8CF9C6}" type="pres">
      <dgm:prSet presAssocID="{0BD28B40-ED39-4BDC-8375-A8D1E012D8E2}" presName="parentText" presStyleLbl="node1" presStyleIdx="1" presStyleCnt="2">
        <dgm:presLayoutVars>
          <dgm:chMax val="1"/>
          <dgm:bulletEnabled val="1"/>
        </dgm:presLayoutVars>
      </dgm:prSet>
      <dgm:spPr/>
    </dgm:pt>
    <dgm:pt modelId="{558D3FE4-3AC9-4A23-A19A-0773E70EF8A1}" type="pres">
      <dgm:prSet presAssocID="{0BD28B40-ED39-4BDC-8375-A8D1E012D8E2}" presName="descendantText" presStyleLbl="alignAccFollowNode1" presStyleIdx="1" presStyleCnt="2">
        <dgm:presLayoutVars>
          <dgm:bulletEnabled val="1"/>
        </dgm:presLayoutVars>
      </dgm:prSet>
      <dgm:spPr/>
    </dgm:pt>
  </dgm:ptLst>
  <dgm:cxnLst>
    <dgm:cxn modelId="{03E0DC18-1BE1-425A-8A0B-70F9A12F776A}" type="presOf" srcId="{BA5184F2-A46A-442C-8545-314D0CBC7AB9}" destId="{558D3FE4-3AC9-4A23-A19A-0773E70EF8A1}" srcOrd="0" destOrd="0" presId="urn:microsoft.com/office/officeart/2005/8/layout/vList5"/>
    <dgm:cxn modelId="{D4ADA566-FD55-4314-9EF3-8C821F25FBDD}" type="presOf" srcId="{3B37461F-ECC0-4397-A46C-1C0C8F45118B}" destId="{85654F82-B67D-46F7-9810-82C4E38E932E}" srcOrd="0" destOrd="0" presId="urn:microsoft.com/office/officeart/2005/8/layout/vList5"/>
    <dgm:cxn modelId="{B01DDF81-01D4-4F2F-9E83-A55C5B4BC4C0}" srcId="{3B37461F-ECC0-4397-A46C-1C0C8F45118B}" destId="{7BB7AF28-9437-4DFD-B874-FC34DB0D3E56}" srcOrd="0" destOrd="0" parTransId="{7A7F2FD8-CA02-454C-8B74-A4B611EB7B28}" sibTransId="{4F6BCC2E-5F25-48DE-A7CE-E5967D87A6CD}"/>
    <dgm:cxn modelId="{617D5F8A-8580-4F4A-976C-E4980C03842B}" srcId="{0BD28B40-ED39-4BDC-8375-A8D1E012D8E2}" destId="{BA5184F2-A46A-442C-8545-314D0CBC7AB9}" srcOrd="0" destOrd="0" parTransId="{923B2022-356C-41AD-BE24-F3ED20A09689}" sibTransId="{90E0512F-77A9-4E2C-8496-1124539C08CA}"/>
    <dgm:cxn modelId="{9688EEB4-EE94-445B-BD76-B15151443E90}" type="presOf" srcId="{7BB7AF28-9437-4DFD-B874-FC34DB0D3E56}" destId="{600CD25D-5BD7-4D2D-A62A-7E32E1AF24AB}" srcOrd="0" destOrd="0" presId="urn:microsoft.com/office/officeart/2005/8/layout/vList5"/>
    <dgm:cxn modelId="{55F890B8-7165-4B9C-A9F0-D276D0FAD91F}" type="presOf" srcId="{9E54253D-05E8-4C4D-A97A-D5E9E50C214F}" destId="{5E28BAE2-5F23-4C19-83EA-A373B1BC5203}" srcOrd="0" destOrd="0" presId="urn:microsoft.com/office/officeart/2005/8/layout/vList5"/>
    <dgm:cxn modelId="{E591BEED-96C2-4337-BAD8-10470179C63A}" srcId="{9E54253D-05E8-4C4D-A97A-D5E9E50C214F}" destId="{0BD28B40-ED39-4BDC-8375-A8D1E012D8E2}" srcOrd="1" destOrd="0" parTransId="{C4C5FF83-09D7-4581-9F41-1296FC935135}" sibTransId="{CEE9D4BB-CF21-4744-8929-93A80314A310}"/>
    <dgm:cxn modelId="{88FB0AF2-01B3-4038-AAB2-D4BC5CADCBBA}" type="presOf" srcId="{0BD28B40-ED39-4BDC-8375-A8D1E012D8E2}" destId="{3AFEFF15-83F7-40DA-AF88-7CEE7C8CF9C6}" srcOrd="0" destOrd="0" presId="urn:microsoft.com/office/officeart/2005/8/layout/vList5"/>
    <dgm:cxn modelId="{23B58AF8-9BD0-422C-8642-564974A94490}" srcId="{9E54253D-05E8-4C4D-A97A-D5E9E50C214F}" destId="{3B37461F-ECC0-4397-A46C-1C0C8F45118B}" srcOrd="0" destOrd="0" parTransId="{6F8EE542-B498-47A3-BF2E-EBEA15DFCAB7}" sibTransId="{6C6D10E2-553D-4C0E-B6EB-1DFF2C2B7F32}"/>
    <dgm:cxn modelId="{3129D832-1DD4-47FA-BE7F-3479255A419A}" type="presParOf" srcId="{5E28BAE2-5F23-4C19-83EA-A373B1BC5203}" destId="{C4058233-4F2B-4654-A2DB-1DB588FD1E26}" srcOrd="0" destOrd="0" presId="urn:microsoft.com/office/officeart/2005/8/layout/vList5"/>
    <dgm:cxn modelId="{7D587581-8028-4F1B-81E6-F5C8CED9EE2D}" type="presParOf" srcId="{C4058233-4F2B-4654-A2DB-1DB588FD1E26}" destId="{85654F82-B67D-46F7-9810-82C4E38E932E}" srcOrd="0" destOrd="0" presId="urn:microsoft.com/office/officeart/2005/8/layout/vList5"/>
    <dgm:cxn modelId="{0EBA81F6-072A-4762-ADDA-FF62F4CF3805}" type="presParOf" srcId="{C4058233-4F2B-4654-A2DB-1DB588FD1E26}" destId="{600CD25D-5BD7-4D2D-A62A-7E32E1AF24AB}" srcOrd="1" destOrd="0" presId="urn:microsoft.com/office/officeart/2005/8/layout/vList5"/>
    <dgm:cxn modelId="{D4FB4BC5-4B4A-4C3E-B547-D0ACEC5A0B2B}" type="presParOf" srcId="{5E28BAE2-5F23-4C19-83EA-A373B1BC5203}" destId="{04A67699-F598-4BC9-85A9-383BC1B1EBA8}" srcOrd="1" destOrd="0" presId="urn:microsoft.com/office/officeart/2005/8/layout/vList5"/>
    <dgm:cxn modelId="{73AA5D13-A53E-478C-86BC-C8CB5318B7F9}" type="presParOf" srcId="{5E28BAE2-5F23-4C19-83EA-A373B1BC5203}" destId="{74E07FBE-73F2-4178-AC9D-D8063EA2DE3E}" srcOrd="2" destOrd="0" presId="urn:microsoft.com/office/officeart/2005/8/layout/vList5"/>
    <dgm:cxn modelId="{BD1BE3AC-EDC2-44FA-855F-40B729243578}" type="presParOf" srcId="{74E07FBE-73F2-4178-AC9D-D8063EA2DE3E}" destId="{3AFEFF15-83F7-40DA-AF88-7CEE7C8CF9C6}" srcOrd="0" destOrd="0" presId="urn:microsoft.com/office/officeart/2005/8/layout/vList5"/>
    <dgm:cxn modelId="{DA34CC97-12A2-4035-95E3-FED37F3494B6}" type="presParOf" srcId="{74E07FBE-73F2-4178-AC9D-D8063EA2DE3E}" destId="{558D3FE4-3AC9-4A23-A19A-0773E70EF8A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CC875-5CBC-4231-B414-3F90296D419B}">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0FB66D-8575-4325-ACFF-6F5E4EAED48A}">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Docker client talks to the Docker daemon, which does the heavy lifting of building, running, and distributing your Docker containers. </a:t>
          </a:r>
          <a:endParaRPr lang="en-US" sz="1100" kern="1200"/>
        </a:p>
      </dsp:txBody>
      <dsp:txXfrm>
        <a:off x="417971" y="2644140"/>
        <a:ext cx="2889450" cy="720000"/>
      </dsp:txXfrm>
    </dsp:sp>
    <dsp:sp modelId="{B3C655BA-CF9E-4C55-8DB9-E94B02E0D71E}">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69BD0-9A3D-48E6-BEC8-A80718532DFB}">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Docker client and daemon can run on the same system, or you can connect a Docker client to a remote Docker daemon. </a:t>
          </a:r>
          <a:endParaRPr lang="en-US" sz="1100" kern="1200"/>
        </a:p>
      </dsp:txBody>
      <dsp:txXfrm>
        <a:off x="3813075" y="2644140"/>
        <a:ext cx="2889450" cy="720000"/>
      </dsp:txXfrm>
    </dsp:sp>
    <dsp:sp modelId="{FDF327D6-45F5-4628-AD02-238AECC4D8FF}">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400F5-58E5-4B08-944C-2E8269F39163}">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Docker client and daemon communicate using a REST API, over UNIX sockets or a network interface</a:t>
          </a:r>
          <a:endParaRPr lang="en-US" sz="1100" kern="1200"/>
        </a:p>
      </dsp:txBody>
      <dsp:txXfrm>
        <a:off x="7208178" y="2644140"/>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01EE1-DAB0-428B-962F-79A8B5BBEA18}">
      <dsp:nvSpPr>
        <dsp:cNvPr id="0" name=""/>
        <dsp:cNvSpPr/>
      </dsp:nvSpPr>
      <dsp:spPr>
        <a:xfrm>
          <a:off x="0" y="509"/>
          <a:ext cx="10515600" cy="11931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0E433-6679-442C-B712-4BAD73075A35}">
      <dsp:nvSpPr>
        <dsp:cNvPr id="0" name=""/>
        <dsp:cNvSpPr/>
      </dsp:nvSpPr>
      <dsp:spPr>
        <a:xfrm>
          <a:off x="360915" y="268959"/>
          <a:ext cx="656209" cy="65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F8DE77-1922-4A2B-B861-FA0A01816B63}">
      <dsp:nvSpPr>
        <dsp:cNvPr id="0" name=""/>
        <dsp:cNvSpPr/>
      </dsp:nvSpPr>
      <dsp:spPr>
        <a:xfrm>
          <a:off x="1378039" y="509"/>
          <a:ext cx="473202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1111250">
            <a:lnSpc>
              <a:spcPct val="100000"/>
            </a:lnSpc>
            <a:spcBef>
              <a:spcPct val="0"/>
            </a:spcBef>
            <a:spcAft>
              <a:spcPct val="35000"/>
            </a:spcAft>
            <a:buNone/>
          </a:pPr>
          <a:r>
            <a:rPr lang="en-US" sz="2500" kern="1200" dirty="0"/>
            <a:t>The Docker daemon </a:t>
          </a:r>
        </a:p>
      </dsp:txBody>
      <dsp:txXfrm>
        <a:off x="1378039" y="509"/>
        <a:ext cx="4732020" cy="1193107"/>
      </dsp:txXfrm>
    </dsp:sp>
    <dsp:sp modelId="{A9DC64AE-9F93-4F38-A35C-F1D950D6D49B}">
      <dsp:nvSpPr>
        <dsp:cNvPr id="0" name=""/>
        <dsp:cNvSpPr/>
      </dsp:nvSpPr>
      <dsp:spPr>
        <a:xfrm>
          <a:off x="6110059" y="509"/>
          <a:ext cx="440554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533400">
            <a:lnSpc>
              <a:spcPct val="100000"/>
            </a:lnSpc>
            <a:spcBef>
              <a:spcPct val="0"/>
            </a:spcBef>
            <a:spcAft>
              <a:spcPct val="35000"/>
            </a:spcAft>
            <a:buNone/>
          </a:pPr>
          <a:r>
            <a:rPr lang="en-US" sz="1200" kern="1200" dirty="0"/>
            <a:t>The Docker daemon (</a:t>
          </a:r>
          <a:r>
            <a:rPr lang="en-US" sz="1200" kern="1200" dirty="0" err="1"/>
            <a:t>dockerd</a:t>
          </a:r>
          <a:r>
            <a:rPr lang="en-US" sz="1200" kern="1200" dirty="0"/>
            <a:t>) listens for Docker API requests and manages Docker objects such as images, containers, networks, and volumes. A daemon can also communicate with other daemons to manage Docker services.</a:t>
          </a:r>
        </a:p>
      </dsp:txBody>
      <dsp:txXfrm>
        <a:off x="6110059" y="509"/>
        <a:ext cx="4405540" cy="1193107"/>
      </dsp:txXfrm>
    </dsp:sp>
    <dsp:sp modelId="{98222418-5BE8-4BC1-A610-625D127DE383}">
      <dsp:nvSpPr>
        <dsp:cNvPr id="0" name=""/>
        <dsp:cNvSpPr/>
      </dsp:nvSpPr>
      <dsp:spPr>
        <a:xfrm>
          <a:off x="0" y="1491894"/>
          <a:ext cx="10515600" cy="11931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81914-8795-4566-91CA-964B7E04274F}">
      <dsp:nvSpPr>
        <dsp:cNvPr id="0" name=""/>
        <dsp:cNvSpPr/>
      </dsp:nvSpPr>
      <dsp:spPr>
        <a:xfrm>
          <a:off x="360915" y="1760343"/>
          <a:ext cx="656209" cy="65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8A6C0-DE40-4F00-92E6-4EC610C32847}">
      <dsp:nvSpPr>
        <dsp:cNvPr id="0" name=""/>
        <dsp:cNvSpPr/>
      </dsp:nvSpPr>
      <dsp:spPr>
        <a:xfrm>
          <a:off x="1378039" y="1491894"/>
          <a:ext cx="473202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1111250">
            <a:lnSpc>
              <a:spcPct val="100000"/>
            </a:lnSpc>
            <a:spcBef>
              <a:spcPct val="0"/>
            </a:spcBef>
            <a:spcAft>
              <a:spcPct val="35000"/>
            </a:spcAft>
            <a:buNone/>
          </a:pPr>
          <a:r>
            <a:rPr lang="en-US" sz="2500" kern="1200"/>
            <a:t>The Docker client </a:t>
          </a:r>
        </a:p>
      </dsp:txBody>
      <dsp:txXfrm>
        <a:off x="1378039" y="1491894"/>
        <a:ext cx="4732020" cy="1193107"/>
      </dsp:txXfrm>
    </dsp:sp>
    <dsp:sp modelId="{CB32CEF2-3F02-4E0E-8463-D0BA893B6D13}">
      <dsp:nvSpPr>
        <dsp:cNvPr id="0" name=""/>
        <dsp:cNvSpPr/>
      </dsp:nvSpPr>
      <dsp:spPr>
        <a:xfrm>
          <a:off x="6110059" y="1491894"/>
          <a:ext cx="440554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533400">
            <a:lnSpc>
              <a:spcPct val="100000"/>
            </a:lnSpc>
            <a:spcBef>
              <a:spcPct val="0"/>
            </a:spcBef>
            <a:spcAft>
              <a:spcPct val="35000"/>
            </a:spcAft>
            <a:buNone/>
          </a:pPr>
          <a:r>
            <a:rPr lang="en-US" sz="1200" kern="1200" dirty="0"/>
            <a:t>The Docker client (docker) is the primary way that many Docker users interact with Docker. When you use commands such as docker run, the client sends these commands to </a:t>
          </a:r>
          <a:r>
            <a:rPr lang="en-US" sz="1200" kern="1200" dirty="0" err="1"/>
            <a:t>dockerd</a:t>
          </a:r>
          <a:r>
            <a:rPr lang="en-US" sz="1200" kern="1200" dirty="0"/>
            <a:t>, which carries them out. The docker command uses the Docker API. The Docker client can communicate with more than one daemon.</a:t>
          </a:r>
        </a:p>
      </dsp:txBody>
      <dsp:txXfrm>
        <a:off x="6110059" y="1491894"/>
        <a:ext cx="4405540" cy="1193107"/>
      </dsp:txXfrm>
    </dsp:sp>
    <dsp:sp modelId="{14F4D022-7429-4480-84C5-27746B531719}">
      <dsp:nvSpPr>
        <dsp:cNvPr id="0" name=""/>
        <dsp:cNvSpPr/>
      </dsp:nvSpPr>
      <dsp:spPr>
        <a:xfrm>
          <a:off x="0" y="2983279"/>
          <a:ext cx="10515600" cy="11931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0A352-72C6-4BC9-B1F7-2F1DC09399A4}">
      <dsp:nvSpPr>
        <dsp:cNvPr id="0" name=""/>
        <dsp:cNvSpPr/>
      </dsp:nvSpPr>
      <dsp:spPr>
        <a:xfrm>
          <a:off x="360915" y="3251728"/>
          <a:ext cx="656209" cy="656209"/>
        </a:xfrm>
        <a:prstGeom prst="rect">
          <a:avLst/>
        </a:prstGeom>
        <a:solidFill>
          <a:schemeClr val="accent5">
            <a:hueOff val="-6758543"/>
            <a:satOff val="-17419"/>
            <a:lumOff val="-11765"/>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2794CC-73CC-4E50-8325-54CFC2A16A36}">
      <dsp:nvSpPr>
        <dsp:cNvPr id="0" name=""/>
        <dsp:cNvSpPr/>
      </dsp:nvSpPr>
      <dsp:spPr>
        <a:xfrm>
          <a:off x="1378039" y="2983279"/>
          <a:ext cx="473202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1111250">
            <a:lnSpc>
              <a:spcPct val="100000"/>
            </a:lnSpc>
            <a:spcBef>
              <a:spcPct val="0"/>
            </a:spcBef>
            <a:spcAft>
              <a:spcPct val="35000"/>
            </a:spcAft>
            <a:buNone/>
          </a:pPr>
          <a:endParaRPr lang="en-US" sz="2500" kern="1200"/>
        </a:p>
      </dsp:txBody>
      <dsp:txXfrm>
        <a:off x="1378039" y="2983279"/>
        <a:ext cx="4732020" cy="1193107"/>
      </dsp:txXfrm>
    </dsp:sp>
    <dsp:sp modelId="{D433A04E-B8D2-43C6-9A16-12B6B1D8278C}">
      <dsp:nvSpPr>
        <dsp:cNvPr id="0" name=""/>
        <dsp:cNvSpPr/>
      </dsp:nvSpPr>
      <dsp:spPr>
        <a:xfrm>
          <a:off x="6110059" y="2983279"/>
          <a:ext cx="4405540" cy="119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71" tIns="126271" rIns="126271" bIns="126271" numCol="1" spcCol="1270" anchor="ctr" anchorCtr="0">
          <a:noAutofit/>
        </a:bodyPr>
        <a:lstStyle/>
        <a:p>
          <a:pPr marL="0" lvl="0" indent="0" algn="l" defTabSz="533400">
            <a:lnSpc>
              <a:spcPct val="100000"/>
            </a:lnSpc>
            <a:spcBef>
              <a:spcPct val="0"/>
            </a:spcBef>
            <a:spcAft>
              <a:spcPct val="35000"/>
            </a:spcAft>
            <a:buNone/>
          </a:pPr>
          <a:endParaRPr lang="en-US" sz="1200" kern="1200"/>
        </a:p>
      </dsp:txBody>
      <dsp:txXfrm>
        <a:off x="6110059" y="2983279"/>
        <a:ext cx="4405540" cy="1193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CD25D-5BD7-4D2D-A62A-7E32E1AF24AB}">
      <dsp:nvSpPr>
        <dsp:cNvPr id="0" name=""/>
        <dsp:cNvSpPr/>
      </dsp:nvSpPr>
      <dsp:spPr>
        <a:xfrm rot="5400000">
          <a:off x="6301587" y="-2303662"/>
          <a:ext cx="1698041" cy="672998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0" i="0" kern="1200"/>
            <a:t>A Docker registry stores Docker images. Docker Hub is a public registry that anyone can use, and Docker looks for images on Docker Hub by default. You can even run your own private registry.</a:t>
          </a:r>
          <a:endParaRPr lang="en-US" sz="1700" kern="1200"/>
        </a:p>
      </dsp:txBody>
      <dsp:txXfrm rot="-5400000">
        <a:off x="3785616" y="295201"/>
        <a:ext cx="6647092" cy="1532257"/>
      </dsp:txXfrm>
    </dsp:sp>
    <dsp:sp modelId="{85654F82-B67D-46F7-9810-82C4E38E932E}">
      <dsp:nvSpPr>
        <dsp:cNvPr id="0" name=""/>
        <dsp:cNvSpPr/>
      </dsp:nvSpPr>
      <dsp:spPr>
        <a:xfrm>
          <a:off x="0" y="53"/>
          <a:ext cx="3785616" cy="21225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112395" rIns="224790" bIns="112395" numCol="1" spcCol="1270" anchor="ctr" anchorCtr="0">
          <a:noAutofit/>
        </a:bodyPr>
        <a:lstStyle/>
        <a:p>
          <a:pPr marL="0" lvl="0" indent="0" algn="ctr" defTabSz="2622550">
            <a:lnSpc>
              <a:spcPct val="90000"/>
            </a:lnSpc>
            <a:spcBef>
              <a:spcPct val="0"/>
            </a:spcBef>
            <a:spcAft>
              <a:spcPct val="35000"/>
            </a:spcAft>
            <a:buNone/>
          </a:pPr>
          <a:r>
            <a:rPr lang="en-US" sz="5900" b="0" i="0" kern="1200"/>
            <a:t>Docker registries </a:t>
          </a:r>
          <a:endParaRPr lang="en-US" sz="5900" kern="1200"/>
        </a:p>
      </dsp:txBody>
      <dsp:txXfrm>
        <a:off x="103614" y="103667"/>
        <a:ext cx="3578388" cy="1915324"/>
      </dsp:txXfrm>
    </dsp:sp>
    <dsp:sp modelId="{558D3FE4-3AC9-4A23-A19A-0773E70EF8A1}">
      <dsp:nvSpPr>
        <dsp:cNvPr id="0" name=""/>
        <dsp:cNvSpPr/>
      </dsp:nvSpPr>
      <dsp:spPr>
        <a:xfrm rot="5400000">
          <a:off x="6301587" y="-74983"/>
          <a:ext cx="1698041" cy="6729984"/>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An image is a read-only template with instructions for creating a Docker container. Often, an image is_based on another image, with some additional customization. For example, you may build an image which is based on the ubuntu image, but installs the Apache web server and your application, as well as the configuration details needed to make your application run.</a:t>
          </a:r>
        </a:p>
      </dsp:txBody>
      <dsp:txXfrm rot="-5400000">
        <a:off x="3785616" y="2523880"/>
        <a:ext cx="6647092" cy="1532257"/>
      </dsp:txXfrm>
    </dsp:sp>
    <dsp:sp modelId="{3AFEFF15-83F7-40DA-AF88-7CEE7C8CF9C6}">
      <dsp:nvSpPr>
        <dsp:cNvPr id="0" name=""/>
        <dsp:cNvSpPr/>
      </dsp:nvSpPr>
      <dsp:spPr>
        <a:xfrm>
          <a:off x="0" y="2228732"/>
          <a:ext cx="3785616" cy="212255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112395" rIns="224790" bIns="112395" numCol="1" spcCol="1270" anchor="ctr" anchorCtr="0">
          <a:noAutofit/>
        </a:bodyPr>
        <a:lstStyle/>
        <a:p>
          <a:pPr marL="0" lvl="0" indent="0" algn="ctr" defTabSz="2622550">
            <a:lnSpc>
              <a:spcPct val="90000"/>
            </a:lnSpc>
            <a:spcBef>
              <a:spcPct val="0"/>
            </a:spcBef>
            <a:spcAft>
              <a:spcPct val="35000"/>
            </a:spcAft>
            <a:buNone/>
          </a:pPr>
          <a:r>
            <a:rPr lang="en-US" sz="5900" kern="1200"/>
            <a:t>Images </a:t>
          </a:r>
        </a:p>
      </dsp:txBody>
      <dsp:txXfrm>
        <a:off x="103614" y="2332346"/>
        <a:ext cx="3578388" cy="19153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5792-E6E1-8B0B-A351-E226CF287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B4575B-F1F3-DF34-46B4-31A9EF9AB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3F1033-61BF-34B3-C30C-E9EF73B8EEF6}"/>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5" name="Footer Placeholder 4">
            <a:extLst>
              <a:ext uri="{FF2B5EF4-FFF2-40B4-BE49-F238E27FC236}">
                <a16:creationId xmlns:a16="http://schemas.microsoft.com/office/drawing/2014/main" id="{47DA77C9-BF81-D947-DDE8-F854EDF91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1D92C-3DA6-A047-26FB-ECC3CA128B4B}"/>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42672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DB38-A862-D8A9-8F85-C4C4E8A482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3F6B9E-F763-6F03-AC23-661266AFBD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BB046-7DFB-890D-3060-12C5736FF0A6}"/>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5" name="Footer Placeholder 4">
            <a:extLst>
              <a:ext uri="{FF2B5EF4-FFF2-40B4-BE49-F238E27FC236}">
                <a16:creationId xmlns:a16="http://schemas.microsoft.com/office/drawing/2014/main" id="{76D687C6-E9E8-F108-1BD3-6F814FF77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13980-F6F4-4E98-FD87-2E1124652030}"/>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375340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ADB8E-2B40-607D-E940-871ED90ACC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E02BD9-4300-0500-60CA-9DB7F0E6D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17B61-33CA-4AA2-A062-4C9112EB520C}"/>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5" name="Footer Placeholder 4">
            <a:extLst>
              <a:ext uri="{FF2B5EF4-FFF2-40B4-BE49-F238E27FC236}">
                <a16:creationId xmlns:a16="http://schemas.microsoft.com/office/drawing/2014/main" id="{C7084770-57B9-E64F-BBC6-D5A965A2F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CA746-15ED-2442-236A-F674D5B3E447}"/>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39319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FEC4-08E3-5893-EF53-D3743FB263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016DD-5FE0-780C-D363-305DC7E24A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732206-AEF3-AEAB-5324-783C7C37CD5E}"/>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5" name="Footer Placeholder 4">
            <a:extLst>
              <a:ext uri="{FF2B5EF4-FFF2-40B4-BE49-F238E27FC236}">
                <a16:creationId xmlns:a16="http://schemas.microsoft.com/office/drawing/2014/main" id="{99437539-6A42-8D50-11C5-0292C0156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A2D13-338F-256C-980B-E7F568D99AF4}"/>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350907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2C77-939C-AA44-A843-ABA8102B6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854A0E-7FEC-1DD5-ECAB-3218672EF9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4427C-94EC-06A5-DF75-BF485E5F67C3}"/>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5" name="Footer Placeholder 4">
            <a:extLst>
              <a:ext uri="{FF2B5EF4-FFF2-40B4-BE49-F238E27FC236}">
                <a16:creationId xmlns:a16="http://schemas.microsoft.com/office/drawing/2014/main" id="{94FB2539-9056-684C-407D-DD21C29C5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8AF69-30EA-BDEA-7EA1-02CE0FC8C205}"/>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57887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EE5F-3146-9A74-CE50-01C976172C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2FF3F3-4E9A-EB7F-714E-A17ACE59EA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B08C66-D046-1E45-D0D7-3E1D381C4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F93062-7CC9-5D42-A05F-34DDBDC47FD4}"/>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6" name="Footer Placeholder 5">
            <a:extLst>
              <a:ext uri="{FF2B5EF4-FFF2-40B4-BE49-F238E27FC236}">
                <a16:creationId xmlns:a16="http://schemas.microsoft.com/office/drawing/2014/main" id="{07714C11-C60E-436C-82E1-D9AA6546FB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97803-ABD8-A5D7-4D2C-6404B371FEBD}"/>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19510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8C48-3D4B-5870-6052-71F588EB7D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FDA0A7-6EC1-D3BB-31B5-68B834E8C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B5879B-2EF2-589D-A8A7-849D320576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F189FD-026E-8F3F-616A-3B72D635B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A7F9FD-5BC0-0B66-7EE2-4EB732E2E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DDEDCF-17C4-9A4A-16FC-1BDC7E312FB2}"/>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8" name="Footer Placeholder 7">
            <a:extLst>
              <a:ext uri="{FF2B5EF4-FFF2-40B4-BE49-F238E27FC236}">
                <a16:creationId xmlns:a16="http://schemas.microsoft.com/office/drawing/2014/main" id="{89C7C1B2-8A78-41CA-19EB-897520C4D5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369AE2-0A75-64F9-D0D3-CF94659AEE13}"/>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391613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A764-402F-A4AC-5462-5962C4AC30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EAAF01-548A-8B41-A496-F50DC26CD876}"/>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4" name="Footer Placeholder 3">
            <a:extLst>
              <a:ext uri="{FF2B5EF4-FFF2-40B4-BE49-F238E27FC236}">
                <a16:creationId xmlns:a16="http://schemas.microsoft.com/office/drawing/2014/main" id="{5047B837-4C19-E29B-04D8-EC96C07BB0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6CF61B-6ACC-D7CC-7441-24AF57F7530D}"/>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322119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AAA2-8E21-CDA5-1E67-52585DA9E9D2}"/>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3" name="Footer Placeholder 2">
            <a:extLst>
              <a:ext uri="{FF2B5EF4-FFF2-40B4-BE49-F238E27FC236}">
                <a16:creationId xmlns:a16="http://schemas.microsoft.com/office/drawing/2014/main" id="{DB536223-A106-0EEF-14E0-0DFA1A7AEB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52E82-13E9-BD61-1109-DD5B49339979}"/>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355609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FC8F-4FFD-317C-1A8E-0E0249602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0509AB-D3F3-B2B8-C8BC-0870D4F1A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EF0EFA-F835-E2C3-1D91-88B931FA6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B3DED-8874-8039-12A9-215EA3293008}"/>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6" name="Footer Placeholder 5">
            <a:extLst>
              <a:ext uri="{FF2B5EF4-FFF2-40B4-BE49-F238E27FC236}">
                <a16:creationId xmlns:a16="http://schemas.microsoft.com/office/drawing/2014/main" id="{08245FF9-F9C4-50A0-4A94-BC7CAB3252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087D36-BBFB-457D-7AFF-FA5785BB6A11}"/>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301489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D853-EC93-736C-53E5-C679D7983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3BF6FE-BA70-6D75-A745-83D17859B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28092E-28E9-397A-12E9-6F3688C33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EF3E5-8EAA-89C6-682D-7FEF7C775E96}"/>
              </a:ext>
            </a:extLst>
          </p:cNvPr>
          <p:cNvSpPr>
            <a:spLocks noGrp="1"/>
          </p:cNvSpPr>
          <p:nvPr>
            <p:ph type="dt" sz="half" idx="10"/>
          </p:nvPr>
        </p:nvSpPr>
        <p:spPr/>
        <p:txBody>
          <a:bodyPr/>
          <a:lstStyle/>
          <a:p>
            <a:fld id="{39E0AB67-36E3-431C-9BE1-9745754B7B04}" type="datetimeFigureOut">
              <a:rPr lang="en-IN" smtClean="0"/>
              <a:t>03-09-2023</a:t>
            </a:fld>
            <a:endParaRPr lang="en-IN"/>
          </a:p>
        </p:txBody>
      </p:sp>
      <p:sp>
        <p:nvSpPr>
          <p:cNvPr id="6" name="Footer Placeholder 5">
            <a:extLst>
              <a:ext uri="{FF2B5EF4-FFF2-40B4-BE49-F238E27FC236}">
                <a16:creationId xmlns:a16="http://schemas.microsoft.com/office/drawing/2014/main" id="{294004BB-1746-FD79-76B2-95DC415F2D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2E76C0-421A-249E-22FA-9884CA6A1641}"/>
              </a:ext>
            </a:extLst>
          </p:cNvPr>
          <p:cNvSpPr>
            <a:spLocks noGrp="1"/>
          </p:cNvSpPr>
          <p:nvPr>
            <p:ph type="sldNum" sz="quarter" idx="12"/>
          </p:nvPr>
        </p:nvSpPr>
        <p:spPr/>
        <p:txBody>
          <a:bodyPr/>
          <a:lstStyle/>
          <a:p>
            <a:fld id="{65447DF1-BEEE-4CEB-8FF0-728308424910}" type="slidenum">
              <a:rPr lang="en-IN" smtClean="0"/>
              <a:t>‹#›</a:t>
            </a:fld>
            <a:endParaRPr lang="en-IN"/>
          </a:p>
        </p:txBody>
      </p:sp>
    </p:spTree>
    <p:extLst>
      <p:ext uri="{BB962C8B-B14F-4D97-AF65-F5344CB8AC3E}">
        <p14:creationId xmlns:p14="http://schemas.microsoft.com/office/powerpoint/2010/main" val="291295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29087-A4F3-D120-74A6-0DD9513EF2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075C41-50CC-0B29-FDE6-B620582886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9BD66-2945-CB93-743E-313AAD2BE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0AB67-36E3-431C-9BE1-9745754B7B04}" type="datetimeFigureOut">
              <a:rPr lang="en-IN" smtClean="0"/>
              <a:t>03-09-2023</a:t>
            </a:fld>
            <a:endParaRPr lang="en-IN"/>
          </a:p>
        </p:txBody>
      </p:sp>
      <p:sp>
        <p:nvSpPr>
          <p:cNvPr id="5" name="Footer Placeholder 4">
            <a:extLst>
              <a:ext uri="{FF2B5EF4-FFF2-40B4-BE49-F238E27FC236}">
                <a16:creationId xmlns:a16="http://schemas.microsoft.com/office/drawing/2014/main" id="{69AD66C8-2987-6EC7-01BC-3B4C6AA07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554599-7594-E175-137D-80C61DF334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47DF1-BEEE-4CEB-8FF0-728308424910}" type="slidenum">
              <a:rPr lang="en-IN" smtClean="0"/>
              <a:t>‹#›</a:t>
            </a:fld>
            <a:endParaRPr lang="en-IN"/>
          </a:p>
        </p:txBody>
      </p:sp>
    </p:spTree>
    <p:extLst>
      <p:ext uri="{BB962C8B-B14F-4D97-AF65-F5344CB8AC3E}">
        <p14:creationId xmlns:p14="http://schemas.microsoft.com/office/powerpoint/2010/main" val="424159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igitalocean.com/community/tutorials/how-to-install-and-use-docker-on-ubuntu-22-04"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154241-0BA0-7A9A-79D0-94583F046C20}"/>
              </a:ext>
            </a:extLst>
          </p:cNvPr>
          <p:cNvPicPr>
            <a:picLocks noChangeAspect="1"/>
          </p:cNvPicPr>
          <p:nvPr/>
        </p:nvPicPr>
        <p:blipFill rotWithShape="1">
          <a:blip r:embed="rId2">
            <a:alphaModFix amt="50000"/>
          </a:blip>
          <a:srcRect t="8753" b="11741"/>
          <a:stretch/>
        </p:blipFill>
        <p:spPr>
          <a:xfrm>
            <a:off x="20" y="1"/>
            <a:ext cx="12191980" cy="6857999"/>
          </a:xfrm>
          <a:prstGeom prst="rect">
            <a:avLst/>
          </a:prstGeom>
        </p:spPr>
      </p:pic>
      <p:sp>
        <p:nvSpPr>
          <p:cNvPr id="2" name="Title 1">
            <a:extLst>
              <a:ext uri="{FF2B5EF4-FFF2-40B4-BE49-F238E27FC236}">
                <a16:creationId xmlns:a16="http://schemas.microsoft.com/office/drawing/2014/main" id="{4E01D26B-DC82-B929-83F3-33A185391275}"/>
              </a:ext>
            </a:extLst>
          </p:cNvPr>
          <p:cNvSpPr>
            <a:spLocks noGrp="1"/>
          </p:cNvSpPr>
          <p:nvPr>
            <p:ph type="ctrTitle"/>
          </p:nvPr>
        </p:nvSpPr>
        <p:spPr>
          <a:xfrm>
            <a:off x="1524000" y="1122362"/>
            <a:ext cx="9144000" cy="2900518"/>
          </a:xfrm>
        </p:spPr>
        <p:txBody>
          <a:bodyPr>
            <a:normAutofit/>
          </a:bodyPr>
          <a:lstStyle/>
          <a:p>
            <a:r>
              <a:rPr lang="en-IN">
                <a:solidFill>
                  <a:srgbClr val="FFFFFF"/>
                </a:solidFill>
              </a:rPr>
              <a:t>Docker </a:t>
            </a:r>
          </a:p>
        </p:txBody>
      </p:sp>
      <p:sp>
        <p:nvSpPr>
          <p:cNvPr id="3" name="Subtitle 2">
            <a:extLst>
              <a:ext uri="{FF2B5EF4-FFF2-40B4-BE49-F238E27FC236}">
                <a16:creationId xmlns:a16="http://schemas.microsoft.com/office/drawing/2014/main" id="{F979E1D9-8779-E8E7-1FAB-01A45AE8FECD}"/>
              </a:ext>
            </a:extLst>
          </p:cNvPr>
          <p:cNvSpPr>
            <a:spLocks noGrp="1"/>
          </p:cNvSpPr>
          <p:nvPr>
            <p:ph type="subTitle" idx="1"/>
          </p:nvPr>
        </p:nvSpPr>
        <p:spPr>
          <a:xfrm>
            <a:off x="1524000" y="4159404"/>
            <a:ext cx="9144000" cy="1098395"/>
          </a:xfrm>
        </p:spPr>
        <p:txBody>
          <a:bodyPr>
            <a:normAutofit/>
          </a:bodyPr>
          <a:lstStyle/>
          <a:p>
            <a:r>
              <a:rPr lang="en-IN">
                <a:solidFill>
                  <a:srgbClr val="FFFFFF"/>
                </a:solidFill>
              </a:rPr>
              <a:t>OW</a:t>
            </a:r>
          </a:p>
        </p:txBody>
      </p:sp>
    </p:spTree>
    <p:extLst>
      <p:ext uri="{BB962C8B-B14F-4D97-AF65-F5344CB8AC3E}">
        <p14:creationId xmlns:p14="http://schemas.microsoft.com/office/powerpoint/2010/main" val="11985761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0F5BB-EB23-4520-75C9-B36C065D3CAE}"/>
              </a:ext>
            </a:extLst>
          </p:cNvPr>
          <p:cNvSpPr>
            <a:spLocks noGrp="1"/>
          </p:cNvSpPr>
          <p:nvPr>
            <p:ph type="title"/>
          </p:nvPr>
        </p:nvSpPr>
        <p:spPr>
          <a:xfrm>
            <a:off x="686834" y="1153572"/>
            <a:ext cx="3200400" cy="4461163"/>
          </a:xfrm>
        </p:spPr>
        <p:txBody>
          <a:bodyPr>
            <a:normAutofit/>
          </a:bodyPr>
          <a:lstStyle/>
          <a:p>
            <a:r>
              <a:rPr lang="en-IN" b="0" i="0">
                <a:solidFill>
                  <a:srgbClr val="FFFFFF"/>
                </a:solidFill>
                <a:effectLst/>
                <a:latin typeface="Roboto" panose="02000000000000000000" pitchFamily="2" charset="0"/>
              </a:rPr>
              <a:t>Docker Engine</a:t>
            </a:r>
            <a:br>
              <a:rPr lang="en-IN" b="0" i="0">
                <a:solidFill>
                  <a:srgbClr val="FFFFFF"/>
                </a:solidFill>
                <a:effectLst/>
                <a:latin typeface="Roboto" panose="02000000000000000000" pitchFamily="2" charset="0"/>
              </a:rPr>
            </a:b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AF1BC3-BE6C-70F8-66E8-DCE8FACAFA7B}"/>
              </a:ext>
            </a:extLst>
          </p:cNvPr>
          <p:cNvSpPr>
            <a:spLocks noGrp="1"/>
          </p:cNvSpPr>
          <p:nvPr>
            <p:ph idx="1"/>
          </p:nvPr>
        </p:nvSpPr>
        <p:spPr>
          <a:xfrm>
            <a:off x="4447308" y="591344"/>
            <a:ext cx="6906491" cy="5585619"/>
          </a:xfrm>
        </p:spPr>
        <p:txBody>
          <a:bodyPr anchor="ctr">
            <a:normAutofit/>
          </a:bodyPr>
          <a:lstStyle/>
          <a:p>
            <a:r>
              <a:rPr lang="en-US" sz="2400" dirty="0"/>
              <a:t>Docker Engine acts as a client-server application with:</a:t>
            </a:r>
          </a:p>
          <a:p>
            <a:pPr lvl="1"/>
            <a:r>
              <a:rPr lang="en-US" dirty="0"/>
              <a:t>A server with a long-running daemon process </a:t>
            </a:r>
            <a:r>
              <a:rPr lang="en-US" dirty="0" err="1"/>
              <a:t>dockerd</a:t>
            </a:r>
            <a:r>
              <a:rPr lang="en-US" dirty="0"/>
              <a:t>.</a:t>
            </a:r>
          </a:p>
          <a:p>
            <a:pPr lvl="1"/>
            <a:r>
              <a:rPr lang="en-US" dirty="0"/>
              <a:t>APIs which specify interfaces that programs can use to talk to and instruct the Docker daemon.</a:t>
            </a:r>
          </a:p>
          <a:p>
            <a:pPr lvl="1"/>
            <a:r>
              <a:rPr lang="en-US" dirty="0"/>
              <a:t>A command line interface (CLI) client docker.</a:t>
            </a:r>
          </a:p>
          <a:p>
            <a:pPr lvl="1"/>
            <a:r>
              <a:rPr lang="en-US" dirty="0"/>
              <a:t>The CLI uses Docker APIs to control or interact with the Docker daemon through scripting or direct CLI commands. Many other Docker applications use the underlying API and CLI. The daemon creates and manage Docker objects, such as images, containers, networks, and volume</a:t>
            </a:r>
            <a:endParaRPr lang="en-IN" dirty="0"/>
          </a:p>
        </p:txBody>
      </p:sp>
    </p:spTree>
    <p:extLst>
      <p:ext uri="{BB962C8B-B14F-4D97-AF65-F5344CB8AC3E}">
        <p14:creationId xmlns:p14="http://schemas.microsoft.com/office/powerpoint/2010/main" val="425601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34D1F-FE88-11C1-649F-5A83B408C3AE}"/>
              </a:ext>
            </a:extLst>
          </p:cNvPr>
          <p:cNvSpPr>
            <a:spLocks noGrp="1"/>
          </p:cNvSpPr>
          <p:nvPr>
            <p:ph type="title"/>
          </p:nvPr>
        </p:nvSpPr>
        <p:spPr>
          <a:xfrm>
            <a:off x="5297762" y="329184"/>
            <a:ext cx="6251110" cy="1783080"/>
          </a:xfrm>
        </p:spPr>
        <p:txBody>
          <a:bodyPr anchor="b">
            <a:normAutofit/>
          </a:bodyPr>
          <a:lstStyle/>
          <a:p>
            <a:r>
              <a:rPr lang="en-US" sz="3800"/>
              <a:t>The underlying technology link</a:t>
            </a:r>
            <a:br>
              <a:rPr lang="en-US" sz="3800"/>
            </a:br>
            <a:endParaRPr lang="en-IN" sz="3800"/>
          </a:p>
        </p:txBody>
      </p:sp>
      <p:pic>
        <p:nvPicPr>
          <p:cNvPr id="5" name="Picture 4" descr="3D box skeletons">
            <a:extLst>
              <a:ext uri="{FF2B5EF4-FFF2-40B4-BE49-F238E27FC236}">
                <a16:creationId xmlns:a16="http://schemas.microsoft.com/office/drawing/2014/main" id="{A862E6C0-A306-D6A7-1206-CB85D4414C93}"/>
              </a:ext>
            </a:extLst>
          </p:cNvPr>
          <p:cNvPicPr>
            <a:picLocks noChangeAspect="1"/>
          </p:cNvPicPr>
          <p:nvPr/>
        </p:nvPicPr>
        <p:blipFill rotWithShape="1">
          <a:blip r:embed="rId2"/>
          <a:srcRect l="29051" r="2561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3D12F7-BBBB-88A7-B1B8-FF52942078A1}"/>
              </a:ext>
            </a:extLst>
          </p:cNvPr>
          <p:cNvSpPr>
            <a:spLocks noGrp="1"/>
          </p:cNvSpPr>
          <p:nvPr>
            <p:ph idx="1"/>
          </p:nvPr>
        </p:nvSpPr>
        <p:spPr>
          <a:xfrm>
            <a:off x="5297762" y="2706624"/>
            <a:ext cx="6251110" cy="3483864"/>
          </a:xfrm>
        </p:spPr>
        <p:txBody>
          <a:bodyPr>
            <a:normAutofit/>
          </a:bodyPr>
          <a:lstStyle/>
          <a:p>
            <a:r>
              <a:rPr lang="en-US" sz="2200" dirty="0"/>
              <a:t>Docker is written in the Go programming </a:t>
            </a:r>
            <a:r>
              <a:rPr lang="en-US" sz="2200" dirty="0" err="1"/>
              <a:t>languageopen_in_new</a:t>
            </a:r>
            <a:r>
              <a:rPr lang="en-US" sz="2200" dirty="0"/>
              <a:t> and takes advantage of several features of the Linux kernel to deliver its functionality. </a:t>
            </a:r>
          </a:p>
          <a:p>
            <a:r>
              <a:rPr lang="en-US" sz="2200" dirty="0"/>
              <a:t>Docker uses a technology called namespaces to provide the isolated workspace called the container. When you run a container, Docker creates a set of namespaces for that container.</a:t>
            </a:r>
            <a:endParaRPr lang="en-IN" sz="2200" dirty="0"/>
          </a:p>
        </p:txBody>
      </p:sp>
    </p:spTree>
    <p:extLst>
      <p:ext uri="{BB962C8B-B14F-4D97-AF65-F5344CB8AC3E}">
        <p14:creationId xmlns:p14="http://schemas.microsoft.com/office/powerpoint/2010/main" val="355901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EE557-A7C3-FB44-27B8-DAC7F4CF22A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t>
            </a:r>
          </a:p>
        </p:txBody>
      </p:sp>
      <p:pic>
        <p:nvPicPr>
          <p:cNvPr id="7" name="Content Placeholder 6">
            <a:extLst>
              <a:ext uri="{FF2B5EF4-FFF2-40B4-BE49-F238E27FC236}">
                <a16:creationId xmlns:a16="http://schemas.microsoft.com/office/drawing/2014/main" id="{892D6FF8-8BA6-760F-04FD-3E0CB8EF3FFF}"/>
              </a:ext>
            </a:extLst>
          </p:cNvPr>
          <p:cNvPicPr>
            <a:picLocks noGrp="1" noChangeAspect="1"/>
          </p:cNvPicPr>
          <p:nvPr>
            <p:ph idx="1"/>
          </p:nvPr>
        </p:nvPicPr>
        <p:blipFill>
          <a:blip r:embed="rId2"/>
          <a:stretch>
            <a:fillRect/>
          </a:stretch>
        </p:blipFill>
        <p:spPr>
          <a:xfrm>
            <a:off x="2119348" y="1675227"/>
            <a:ext cx="7953303" cy="4394199"/>
          </a:xfrm>
          <a:prstGeom prst="rect">
            <a:avLst/>
          </a:prstGeom>
        </p:spPr>
      </p:pic>
    </p:spTree>
    <p:extLst>
      <p:ext uri="{BB962C8B-B14F-4D97-AF65-F5344CB8AC3E}">
        <p14:creationId xmlns:p14="http://schemas.microsoft.com/office/powerpoint/2010/main" val="371371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C1BF8-BBE8-3058-24F5-6D02A9EADC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t>
            </a:r>
          </a:p>
        </p:txBody>
      </p:sp>
      <p:pic>
        <p:nvPicPr>
          <p:cNvPr id="5" name="Content Placeholder 4">
            <a:extLst>
              <a:ext uri="{FF2B5EF4-FFF2-40B4-BE49-F238E27FC236}">
                <a16:creationId xmlns:a16="http://schemas.microsoft.com/office/drawing/2014/main" id="{623E4F3E-5611-0E6C-D58F-A3A3767ED90A}"/>
              </a:ext>
            </a:extLst>
          </p:cNvPr>
          <p:cNvPicPr>
            <a:picLocks noGrp="1" noChangeAspect="1"/>
          </p:cNvPicPr>
          <p:nvPr>
            <p:ph idx="1"/>
          </p:nvPr>
        </p:nvPicPr>
        <p:blipFill>
          <a:blip r:embed="rId2"/>
          <a:stretch>
            <a:fillRect/>
          </a:stretch>
        </p:blipFill>
        <p:spPr>
          <a:xfrm>
            <a:off x="2046047" y="1675227"/>
            <a:ext cx="8099906" cy="4394199"/>
          </a:xfrm>
          <a:prstGeom prst="rect">
            <a:avLst/>
          </a:prstGeom>
        </p:spPr>
      </p:pic>
    </p:spTree>
    <p:extLst>
      <p:ext uri="{BB962C8B-B14F-4D97-AF65-F5344CB8AC3E}">
        <p14:creationId xmlns:p14="http://schemas.microsoft.com/office/powerpoint/2010/main" val="176221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6F2F8-C112-AB76-FCD0-16764DE9FE98}"/>
              </a:ext>
            </a:extLst>
          </p:cNvPr>
          <p:cNvSpPr>
            <a:spLocks noGrp="1"/>
          </p:cNvSpPr>
          <p:nvPr>
            <p:ph type="title"/>
          </p:nvPr>
        </p:nvSpPr>
        <p:spPr>
          <a:xfrm>
            <a:off x="4654296" y="329184"/>
            <a:ext cx="6894576" cy="1783080"/>
          </a:xfrm>
        </p:spPr>
        <p:txBody>
          <a:bodyPr anchor="b">
            <a:normAutofit/>
          </a:bodyPr>
          <a:lstStyle/>
          <a:p>
            <a:r>
              <a:rPr lang="en-IN" sz="5400"/>
              <a:t>Install Docker</a:t>
            </a:r>
          </a:p>
        </p:txBody>
      </p:sp>
      <p:pic>
        <p:nvPicPr>
          <p:cNvPr id="12" name="Picture 4" descr="Work tools on a red background">
            <a:extLst>
              <a:ext uri="{FF2B5EF4-FFF2-40B4-BE49-F238E27FC236}">
                <a16:creationId xmlns:a16="http://schemas.microsoft.com/office/drawing/2014/main" id="{1E8A32F7-6EB0-DDAD-1619-C6021692834C}"/>
              </a:ext>
            </a:extLst>
          </p:cNvPr>
          <p:cNvPicPr>
            <a:picLocks noChangeAspect="1"/>
          </p:cNvPicPr>
          <p:nvPr/>
        </p:nvPicPr>
        <p:blipFill rotWithShape="1">
          <a:blip r:embed="rId2"/>
          <a:srcRect l="24938" r="3561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0"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551CC9-2C4C-E814-026E-C543205FB6D0}"/>
              </a:ext>
            </a:extLst>
          </p:cNvPr>
          <p:cNvSpPr>
            <a:spLocks noGrp="1"/>
          </p:cNvSpPr>
          <p:nvPr>
            <p:ph idx="1"/>
          </p:nvPr>
        </p:nvSpPr>
        <p:spPr>
          <a:xfrm>
            <a:off x="4654296" y="2706624"/>
            <a:ext cx="6894576" cy="3483864"/>
          </a:xfrm>
        </p:spPr>
        <p:txBody>
          <a:bodyPr>
            <a:normAutofit/>
          </a:bodyPr>
          <a:lstStyle/>
          <a:p>
            <a:r>
              <a:rPr lang="en-IN" sz="2200" dirty="0">
                <a:hlinkClick r:id="rId3"/>
              </a:rPr>
              <a:t>https://www.digitalocean.com/community/tutorials/how-to-install-and-use-docker-on-ubuntu-22-04</a:t>
            </a:r>
            <a:endParaRPr lang="en-IN" sz="2200" dirty="0"/>
          </a:p>
          <a:p>
            <a:endParaRPr lang="en-IN" sz="2200" dirty="0"/>
          </a:p>
        </p:txBody>
      </p:sp>
    </p:spTree>
    <p:extLst>
      <p:ext uri="{BB962C8B-B14F-4D97-AF65-F5344CB8AC3E}">
        <p14:creationId xmlns:p14="http://schemas.microsoft.com/office/powerpoint/2010/main" val="10507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rklift lifting a container in the yard">
            <a:extLst>
              <a:ext uri="{FF2B5EF4-FFF2-40B4-BE49-F238E27FC236}">
                <a16:creationId xmlns:a16="http://schemas.microsoft.com/office/drawing/2014/main" id="{58011E1D-8BF2-A4A2-960C-A653643926BC}"/>
              </a:ext>
            </a:extLst>
          </p:cNvPr>
          <p:cNvPicPr>
            <a:picLocks noChangeAspect="1"/>
          </p:cNvPicPr>
          <p:nvPr/>
        </p:nvPicPr>
        <p:blipFill rotWithShape="1">
          <a:blip r:embed="rId2"/>
          <a:srcRect l="1597" r="19893"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F93FDF-3C57-405E-66E6-A581ECAF687C}"/>
              </a:ext>
            </a:extLst>
          </p:cNvPr>
          <p:cNvSpPr>
            <a:spLocks noGrp="1"/>
          </p:cNvSpPr>
          <p:nvPr>
            <p:ph type="title"/>
          </p:nvPr>
        </p:nvSpPr>
        <p:spPr>
          <a:xfrm>
            <a:off x="761801" y="352766"/>
            <a:ext cx="10591999" cy="1023584"/>
          </a:xfrm>
        </p:spPr>
        <p:txBody>
          <a:bodyPr>
            <a:normAutofit/>
          </a:bodyPr>
          <a:lstStyle/>
          <a:p>
            <a:r>
              <a:rPr lang="en-IN" sz="4000"/>
              <a:t>Docker Overview</a:t>
            </a:r>
          </a:p>
        </p:txBody>
      </p:sp>
      <p:sp>
        <p:nvSpPr>
          <p:cNvPr id="3" name="Content Placeholder 2">
            <a:extLst>
              <a:ext uri="{FF2B5EF4-FFF2-40B4-BE49-F238E27FC236}">
                <a16:creationId xmlns:a16="http://schemas.microsoft.com/office/drawing/2014/main" id="{8397E198-259E-24F5-F5F7-2083B3AF6BB3}"/>
              </a:ext>
            </a:extLst>
          </p:cNvPr>
          <p:cNvSpPr>
            <a:spLocks noGrp="1"/>
          </p:cNvSpPr>
          <p:nvPr>
            <p:ph idx="1"/>
          </p:nvPr>
        </p:nvSpPr>
        <p:spPr>
          <a:xfrm>
            <a:off x="6803408" y="2249766"/>
            <a:ext cx="4550391" cy="4070303"/>
          </a:xfrm>
        </p:spPr>
        <p:txBody>
          <a:bodyPr anchor="ctr">
            <a:normAutofit/>
          </a:bodyPr>
          <a:lstStyle/>
          <a:p>
            <a:r>
              <a:rPr lang="en-US" sz="1700"/>
              <a:t>Docker is an open platform for developing, shipping, and running applications. </a:t>
            </a:r>
          </a:p>
          <a:p>
            <a:r>
              <a:rPr lang="en-US" sz="1700"/>
              <a:t>Docker enables you to separate your applications from your infrastructure so you can deliver software quickly.</a:t>
            </a:r>
          </a:p>
          <a:p>
            <a:r>
              <a:rPr lang="en-US" sz="1700" b="0" i="0">
                <a:effectLst/>
                <a:latin typeface="Roboto" panose="02000000000000000000" pitchFamily="2" charset="0"/>
              </a:rPr>
              <a:t>Docker provides the ability to package and run an application in a loosely isolated environment called a container.</a:t>
            </a:r>
          </a:p>
          <a:p>
            <a:r>
              <a:rPr lang="en-US" sz="1700"/>
              <a:t>Containers are lightweight and contain everything needed to run the application, so you don't need to rely on what's installed on the host</a:t>
            </a:r>
            <a:endParaRPr lang="en-IN" sz="1700"/>
          </a:p>
        </p:txBody>
      </p:sp>
    </p:spTree>
    <p:extLst>
      <p:ext uri="{BB962C8B-B14F-4D97-AF65-F5344CB8AC3E}">
        <p14:creationId xmlns:p14="http://schemas.microsoft.com/office/powerpoint/2010/main" val="387168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28CB3-089F-EE31-E0E8-B629119859B4}"/>
              </a:ext>
            </a:extLst>
          </p:cNvPr>
          <p:cNvSpPr>
            <a:spLocks noGrp="1"/>
          </p:cNvSpPr>
          <p:nvPr>
            <p:ph type="title"/>
          </p:nvPr>
        </p:nvSpPr>
        <p:spPr>
          <a:xfrm>
            <a:off x="761803" y="350196"/>
            <a:ext cx="4646904" cy="1624520"/>
          </a:xfrm>
        </p:spPr>
        <p:txBody>
          <a:bodyPr anchor="ctr">
            <a:normAutofit/>
          </a:bodyPr>
          <a:lstStyle/>
          <a:p>
            <a:r>
              <a:rPr lang="en-IN" sz="4000"/>
              <a:t>..</a:t>
            </a:r>
          </a:p>
        </p:txBody>
      </p:sp>
      <p:sp>
        <p:nvSpPr>
          <p:cNvPr id="3" name="Content Placeholder 2">
            <a:extLst>
              <a:ext uri="{FF2B5EF4-FFF2-40B4-BE49-F238E27FC236}">
                <a16:creationId xmlns:a16="http://schemas.microsoft.com/office/drawing/2014/main" id="{053806D0-476F-8852-BCE7-668C99CAF0D7}"/>
              </a:ext>
            </a:extLst>
          </p:cNvPr>
          <p:cNvSpPr>
            <a:spLocks noGrp="1"/>
          </p:cNvSpPr>
          <p:nvPr>
            <p:ph idx="1"/>
          </p:nvPr>
        </p:nvSpPr>
        <p:spPr>
          <a:xfrm>
            <a:off x="761802" y="2743200"/>
            <a:ext cx="4646905" cy="3613149"/>
          </a:xfrm>
        </p:spPr>
        <p:txBody>
          <a:bodyPr anchor="ctr">
            <a:normAutofit/>
          </a:bodyPr>
          <a:lstStyle/>
          <a:p>
            <a:r>
              <a:rPr lang="en-US" sz="1700" b="0" i="0">
                <a:effectLst/>
                <a:latin typeface="Roboto" panose="02000000000000000000" pitchFamily="2" charset="0"/>
              </a:rPr>
              <a:t>Docker provides tooling and a platform to manage the lifecycle of your containers:</a:t>
            </a:r>
          </a:p>
          <a:p>
            <a:pPr>
              <a:buFont typeface="Arial" panose="020B0604020202020204" pitchFamily="34" charset="0"/>
              <a:buChar char="•"/>
            </a:pPr>
            <a:r>
              <a:rPr lang="en-US" sz="1700" b="0" i="0">
                <a:effectLst/>
                <a:latin typeface="Roboto" panose="02000000000000000000" pitchFamily="2" charset="0"/>
              </a:rPr>
              <a:t>Develop your application and its supporting components using containers.</a:t>
            </a:r>
          </a:p>
          <a:p>
            <a:pPr>
              <a:buFont typeface="Arial" panose="020B0604020202020204" pitchFamily="34" charset="0"/>
              <a:buChar char="•"/>
            </a:pPr>
            <a:r>
              <a:rPr lang="en-US" sz="1700" b="0" i="0">
                <a:effectLst/>
                <a:latin typeface="Roboto" panose="02000000000000000000" pitchFamily="2" charset="0"/>
              </a:rPr>
              <a:t>The container becomes the unit for distributing and testing your application.</a:t>
            </a:r>
          </a:p>
          <a:p>
            <a:pPr>
              <a:buFont typeface="Arial" panose="020B0604020202020204" pitchFamily="34" charset="0"/>
              <a:buChar char="•"/>
            </a:pPr>
            <a:r>
              <a:rPr lang="en-US" sz="1700" b="0" i="0">
                <a:effectLst/>
                <a:latin typeface="Roboto" panose="02000000000000000000" pitchFamily="2" charset="0"/>
              </a:rPr>
              <a:t>When you're ready, deploy your application into your production environment, as a container or an orchestrated service</a:t>
            </a:r>
          </a:p>
          <a:p>
            <a:endParaRPr lang="en-IN" sz="1700"/>
          </a:p>
        </p:txBody>
      </p:sp>
      <p:pic>
        <p:nvPicPr>
          <p:cNvPr id="5" name="Picture 4" descr="Cargo shipping containers in a pile and on a semi-truck at a harbour">
            <a:extLst>
              <a:ext uri="{FF2B5EF4-FFF2-40B4-BE49-F238E27FC236}">
                <a16:creationId xmlns:a16="http://schemas.microsoft.com/office/drawing/2014/main" id="{895F7A4C-9139-7F20-CA03-31D881BF6728}"/>
              </a:ext>
            </a:extLst>
          </p:cNvPr>
          <p:cNvPicPr>
            <a:picLocks noChangeAspect="1"/>
          </p:cNvPicPr>
          <p:nvPr/>
        </p:nvPicPr>
        <p:blipFill rotWithShape="1">
          <a:blip r:embed="rId2"/>
          <a:srcRect l="26179" r="7080"/>
          <a:stretch/>
        </p:blipFill>
        <p:spPr>
          <a:xfrm>
            <a:off x="6096000" y="1"/>
            <a:ext cx="6102825" cy="6858000"/>
          </a:xfrm>
          <a:prstGeom prst="rect">
            <a:avLst/>
          </a:prstGeom>
        </p:spPr>
      </p:pic>
    </p:spTree>
    <p:extLst>
      <p:ext uri="{BB962C8B-B14F-4D97-AF65-F5344CB8AC3E}">
        <p14:creationId xmlns:p14="http://schemas.microsoft.com/office/powerpoint/2010/main" val="356666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F5328-E6E7-E723-A309-790F919C499F}"/>
              </a:ext>
            </a:extLst>
          </p:cNvPr>
          <p:cNvSpPr>
            <a:spLocks noGrp="1"/>
          </p:cNvSpPr>
          <p:nvPr>
            <p:ph type="title"/>
          </p:nvPr>
        </p:nvSpPr>
        <p:spPr>
          <a:xfrm>
            <a:off x="761803" y="350196"/>
            <a:ext cx="4646904" cy="1624520"/>
          </a:xfrm>
        </p:spPr>
        <p:txBody>
          <a:bodyPr anchor="ctr">
            <a:normAutofit/>
          </a:bodyPr>
          <a:lstStyle/>
          <a:p>
            <a:r>
              <a:rPr lang="en-IN" sz="3700" b="0" i="0">
                <a:effectLst/>
                <a:latin typeface="Roboto" panose="02000000000000000000" pitchFamily="2" charset="0"/>
              </a:rPr>
              <a:t>Docker architecture </a:t>
            </a:r>
            <a:br>
              <a:rPr lang="en-IN" sz="3700" b="0" i="0">
                <a:effectLst/>
                <a:latin typeface="Roboto" panose="02000000000000000000" pitchFamily="2" charset="0"/>
              </a:rPr>
            </a:br>
            <a:endParaRPr lang="en-IN" sz="3700"/>
          </a:p>
        </p:txBody>
      </p:sp>
      <p:sp>
        <p:nvSpPr>
          <p:cNvPr id="3" name="Content Placeholder 2">
            <a:extLst>
              <a:ext uri="{FF2B5EF4-FFF2-40B4-BE49-F238E27FC236}">
                <a16:creationId xmlns:a16="http://schemas.microsoft.com/office/drawing/2014/main" id="{2C1643E6-36DF-B93B-EB0A-901708918D90}"/>
              </a:ext>
            </a:extLst>
          </p:cNvPr>
          <p:cNvSpPr>
            <a:spLocks noGrp="1"/>
          </p:cNvSpPr>
          <p:nvPr>
            <p:ph idx="1"/>
          </p:nvPr>
        </p:nvSpPr>
        <p:spPr>
          <a:xfrm>
            <a:off x="761802" y="2743200"/>
            <a:ext cx="4646905" cy="3613149"/>
          </a:xfrm>
        </p:spPr>
        <p:txBody>
          <a:bodyPr anchor="ctr">
            <a:normAutofit/>
          </a:bodyPr>
          <a:lstStyle/>
          <a:p>
            <a:r>
              <a:rPr lang="en-US" sz="2000" b="0" i="0">
                <a:effectLst/>
                <a:latin typeface="Roboto" panose="02000000000000000000" pitchFamily="2" charset="0"/>
              </a:rPr>
              <a:t>Docker uses a client-server architecture. </a:t>
            </a:r>
          </a:p>
          <a:p>
            <a:pPr lvl="1"/>
            <a:r>
              <a:rPr lang="en-US" sz="2000" b="0" i="0">
                <a:effectLst/>
                <a:latin typeface="Roboto" panose="02000000000000000000" pitchFamily="2" charset="0"/>
              </a:rPr>
              <a:t>Docker client</a:t>
            </a:r>
          </a:p>
          <a:p>
            <a:pPr lvl="1"/>
            <a:r>
              <a:rPr lang="en-US" sz="2000">
                <a:latin typeface="Roboto" panose="02000000000000000000" pitchFamily="2" charset="0"/>
              </a:rPr>
              <a:t>Docker daemon</a:t>
            </a:r>
          </a:p>
          <a:p>
            <a:pPr lvl="1"/>
            <a:r>
              <a:rPr lang="en-US" sz="2000" b="0" i="0">
                <a:effectLst/>
                <a:latin typeface="Roboto" panose="02000000000000000000" pitchFamily="2" charset="0"/>
              </a:rPr>
              <a:t>Docker registry</a:t>
            </a:r>
          </a:p>
          <a:p>
            <a:pPr lvl="1"/>
            <a:r>
              <a:rPr lang="en-US" sz="2000">
                <a:latin typeface="Roboto" panose="02000000000000000000" pitchFamily="2" charset="0"/>
              </a:rPr>
              <a:t>Docker desktop</a:t>
            </a:r>
          </a:p>
          <a:p>
            <a:pPr lvl="1"/>
            <a:r>
              <a:rPr lang="en-US" sz="2000" b="0" i="0">
                <a:effectLst/>
                <a:latin typeface="Roboto" panose="02000000000000000000" pitchFamily="2" charset="0"/>
              </a:rPr>
              <a:t>Images</a:t>
            </a:r>
          </a:p>
          <a:p>
            <a:pPr lvl="1"/>
            <a:endParaRPr lang="en-US" sz="2000" b="0" i="0">
              <a:effectLst/>
              <a:latin typeface="Roboto" panose="02000000000000000000" pitchFamily="2" charset="0"/>
            </a:endParaRPr>
          </a:p>
        </p:txBody>
      </p:sp>
      <p:pic>
        <p:nvPicPr>
          <p:cNvPr id="5" name="Picture 4">
            <a:extLst>
              <a:ext uri="{FF2B5EF4-FFF2-40B4-BE49-F238E27FC236}">
                <a16:creationId xmlns:a16="http://schemas.microsoft.com/office/drawing/2014/main" id="{CEEA22E0-AC16-E4EC-BA70-D0661FAA0E1F}"/>
              </a:ext>
            </a:extLst>
          </p:cNvPr>
          <p:cNvPicPr>
            <a:picLocks noChangeAspect="1"/>
          </p:cNvPicPr>
          <p:nvPr/>
        </p:nvPicPr>
        <p:blipFill rotWithShape="1">
          <a:blip r:embed="rId2"/>
          <a:srcRect l="8407" r="41537"/>
          <a:stretch/>
        </p:blipFill>
        <p:spPr>
          <a:xfrm>
            <a:off x="6096000" y="1"/>
            <a:ext cx="6102825" cy="6858000"/>
          </a:xfrm>
          <a:prstGeom prst="rect">
            <a:avLst/>
          </a:prstGeom>
        </p:spPr>
      </p:pic>
    </p:spTree>
    <p:extLst>
      <p:ext uri="{BB962C8B-B14F-4D97-AF65-F5344CB8AC3E}">
        <p14:creationId xmlns:p14="http://schemas.microsoft.com/office/powerpoint/2010/main" val="272561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A4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DA0EC-F5FF-46F9-86E2-269EA6C1289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t>
            </a:r>
          </a:p>
        </p:txBody>
      </p:sp>
      <p:pic>
        <p:nvPicPr>
          <p:cNvPr id="5" name="Content Placeholder 4">
            <a:extLst>
              <a:ext uri="{FF2B5EF4-FFF2-40B4-BE49-F238E27FC236}">
                <a16:creationId xmlns:a16="http://schemas.microsoft.com/office/drawing/2014/main" id="{DB7D71B2-D313-E67A-A6AA-EA37D9D24137}"/>
              </a:ext>
            </a:extLst>
          </p:cNvPr>
          <p:cNvPicPr>
            <a:picLocks noGrp="1" noChangeAspect="1"/>
          </p:cNvPicPr>
          <p:nvPr>
            <p:ph idx="1"/>
          </p:nvPr>
        </p:nvPicPr>
        <p:blipFill>
          <a:blip r:embed="rId2"/>
          <a:stretch>
            <a:fillRect/>
          </a:stretch>
        </p:blipFill>
        <p:spPr>
          <a:xfrm>
            <a:off x="4038600" y="1351714"/>
            <a:ext cx="7188199" cy="4151183"/>
          </a:xfrm>
          <a:prstGeom prst="rect">
            <a:avLst/>
          </a:prstGeom>
        </p:spPr>
      </p:pic>
    </p:spTree>
    <p:extLst>
      <p:ext uri="{BB962C8B-B14F-4D97-AF65-F5344CB8AC3E}">
        <p14:creationId xmlns:p14="http://schemas.microsoft.com/office/powerpoint/2010/main" val="395591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E97CE-1ABA-B756-D96F-CBD4B4ECFC2C}"/>
              </a:ext>
            </a:extLst>
          </p:cNvPr>
          <p:cNvSpPr>
            <a:spLocks noGrp="1"/>
          </p:cNvSpPr>
          <p:nvPr>
            <p:ph type="title"/>
          </p:nvPr>
        </p:nvSpPr>
        <p:spPr>
          <a:xfrm>
            <a:off x="838200" y="459863"/>
            <a:ext cx="10515600" cy="1004594"/>
          </a:xfrm>
        </p:spPr>
        <p:txBody>
          <a:bodyPr>
            <a:normAutofit/>
          </a:bodyPr>
          <a:lstStyle/>
          <a:p>
            <a:pPr algn="ctr"/>
            <a:r>
              <a:rPr lang="en-IN" dirty="0">
                <a:solidFill>
                  <a:srgbClr val="FFFFFF"/>
                </a:solidFill>
              </a:rPr>
              <a:t>Docker Architecture</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A195678-EE67-7055-83F1-1860D65F9784}"/>
              </a:ext>
            </a:extLst>
          </p:cNvPr>
          <p:cNvGraphicFramePr>
            <a:graphicFrameLocks noGrp="1"/>
          </p:cNvGraphicFramePr>
          <p:nvPr>
            <p:ph idx="1"/>
            <p:extLst>
              <p:ext uri="{D42A27DB-BD31-4B8C-83A1-F6EECF244321}">
                <p14:modId xmlns:p14="http://schemas.microsoft.com/office/powerpoint/2010/main" val="212676623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24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84206642-C208-053D-F578-9313EF37B89E}"/>
              </a:ext>
            </a:extLst>
          </p:cNvPr>
          <p:cNvPicPr>
            <a:picLocks noChangeAspect="1"/>
          </p:cNvPicPr>
          <p:nvPr/>
        </p:nvPicPr>
        <p:blipFill rotWithShape="1">
          <a:blip r:embed="rId2">
            <a:alphaModFix amt="40000"/>
          </a:blip>
          <a:srcRect t="7706" b="7708"/>
          <a:stretch/>
        </p:blipFill>
        <p:spPr>
          <a:xfrm>
            <a:off x="20" y="10"/>
            <a:ext cx="12191980" cy="6857990"/>
          </a:xfrm>
          <a:prstGeom prst="rect">
            <a:avLst/>
          </a:prstGeom>
        </p:spPr>
      </p:pic>
      <p:sp>
        <p:nvSpPr>
          <p:cNvPr id="2" name="Title 1">
            <a:extLst>
              <a:ext uri="{FF2B5EF4-FFF2-40B4-BE49-F238E27FC236}">
                <a16:creationId xmlns:a16="http://schemas.microsoft.com/office/drawing/2014/main" id="{B4DBFA97-6063-40B6-11FA-2EA4AE4FF8E8}"/>
              </a:ext>
            </a:extLst>
          </p:cNvPr>
          <p:cNvSpPr>
            <a:spLocks noGrp="1"/>
          </p:cNvSpPr>
          <p:nvPr>
            <p:ph type="title"/>
          </p:nvPr>
        </p:nvSpPr>
        <p:spPr>
          <a:xfrm>
            <a:off x="838200" y="365125"/>
            <a:ext cx="10515599" cy="1325563"/>
          </a:xfrm>
        </p:spPr>
        <p:txBody>
          <a:bodyPr>
            <a:normAutofit/>
          </a:bodyPr>
          <a:lstStyle/>
          <a:p>
            <a:r>
              <a:rPr lang="en-IN" sz="5400">
                <a:solidFill>
                  <a:schemeClr val="bg1"/>
                </a:solidFill>
              </a:rPr>
              <a:t>..</a:t>
            </a:r>
          </a:p>
        </p:txBody>
      </p:sp>
      <p:sp>
        <p:nvSpPr>
          <p:cNvPr id="31"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Content Placeholder 2">
            <a:extLst>
              <a:ext uri="{FF2B5EF4-FFF2-40B4-BE49-F238E27FC236}">
                <a16:creationId xmlns:a16="http://schemas.microsoft.com/office/drawing/2014/main" id="{511D84CE-ABB0-C0EE-D63D-2FA1565B8093}"/>
              </a:ext>
            </a:extLst>
          </p:cNvPr>
          <p:cNvGraphicFramePr>
            <a:graphicFrameLocks noGrp="1"/>
          </p:cNvGraphicFramePr>
          <p:nvPr>
            <p:ph idx="1"/>
            <p:extLst>
              <p:ext uri="{D42A27DB-BD31-4B8C-83A1-F6EECF244321}">
                <p14:modId xmlns:p14="http://schemas.microsoft.com/office/powerpoint/2010/main" val="2032013642"/>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384370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BC32F4-B5E2-5829-4776-A48E5B83EDB4}"/>
              </a:ext>
            </a:extLst>
          </p:cNvPr>
          <p:cNvPicPr>
            <a:picLocks noChangeAspect="1"/>
          </p:cNvPicPr>
          <p:nvPr/>
        </p:nvPicPr>
        <p:blipFill rotWithShape="1">
          <a:blip r:embed="rId2">
            <a:duotone>
              <a:prstClr val="black"/>
              <a:schemeClr val="tx2">
                <a:tint val="45000"/>
                <a:satMod val="400000"/>
              </a:schemeClr>
            </a:duotone>
            <a:alphaModFix amt="25000"/>
          </a:blip>
          <a:srcRect t="7354" b="8376"/>
          <a:stretch/>
        </p:blipFill>
        <p:spPr>
          <a:xfrm>
            <a:off x="20" y="10"/>
            <a:ext cx="12191980" cy="6857990"/>
          </a:xfrm>
          <a:prstGeom prst="rect">
            <a:avLst/>
          </a:prstGeom>
        </p:spPr>
      </p:pic>
      <p:sp>
        <p:nvSpPr>
          <p:cNvPr id="2" name="Title 1">
            <a:extLst>
              <a:ext uri="{FF2B5EF4-FFF2-40B4-BE49-F238E27FC236}">
                <a16:creationId xmlns:a16="http://schemas.microsoft.com/office/drawing/2014/main" id="{ADDC678D-7DDB-729F-645C-B5D5D48B5BDB}"/>
              </a:ext>
            </a:extLst>
          </p:cNvPr>
          <p:cNvSpPr>
            <a:spLocks noGrp="1"/>
          </p:cNvSpPr>
          <p:nvPr>
            <p:ph type="title"/>
          </p:nvPr>
        </p:nvSpPr>
        <p:spPr>
          <a:xfrm>
            <a:off x="838200" y="365125"/>
            <a:ext cx="10515600" cy="1325563"/>
          </a:xfrm>
        </p:spPr>
        <p:txBody>
          <a:bodyPr>
            <a:normAutofit/>
          </a:bodyPr>
          <a:lstStyle/>
          <a:p>
            <a:r>
              <a:rPr lang="en-IN" dirty="0"/>
              <a:t>..</a:t>
            </a:r>
          </a:p>
        </p:txBody>
      </p:sp>
      <p:graphicFrame>
        <p:nvGraphicFramePr>
          <p:cNvPr id="5" name="Content Placeholder 2">
            <a:extLst>
              <a:ext uri="{FF2B5EF4-FFF2-40B4-BE49-F238E27FC236}">
                <a16:creationId xmlns:a16="http://schemas.microsoft.com/office/drawing/2014/main" id="{22E3FF02-CEA1-F937-199A-8787D525D316}"/>
              </a:ext>
            </a:extLst>
          </p:cNvPr>
          <p:cNvGraphicFramePr>
            <a:graphicFrameLocks noGrp="1"/>
          </p:cNvGraphicFramePr>
          <p:nvPr>
            <p:ph idx="1"/>
            <p:extLst>
              <p:ext uri="{D42A27DB-BD31-4B8C-83A1-F6EECF244321}">
                <p14:modId xmlns:p14="http://schemas.microsoft.com/office/powerpoint/2010/main" val="2356754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59134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7004F-B2F7-9EB8-87F7-2736563F6B6F}"/>
              </a:ext>
            </a:extLst>
          </p:cNvPr>
          <p:cNvSpPr>
            <a:spLocks noGrp="1"/>
          </p:cNvSpPr>
          <p:nvPr>
            <p:ph type="title"/>
          </p:nvPr>
        </p:nvSpPr>
        <p:spPr>
          <a:xfrm>
            <a:off x="761803" y="350196"/>
            <a:ext cx="4646904" cy="1624520"/>
          </a:xfrm>
        </p:spPr>
        <p:txBody>
          <a:bodyPr anchor="ctr">
            <a:normAutofit/>
          </a:bodyPr>
          <a:lstStyle/>
          <a:p>
            <a:r>
              <a:rPr lang="en-IN" sz="4000"/>
              <a:t>..</a:t>
            </a:r>
          </a:p>
        </p:txBody>
      </p:sp>
      <p:sp>
        <p:nvSpPr>
          <p:cNvPr id="3" name="Content Placeholder 2">
            <a:extLst>
              <a:ext uri="{FF2B5EF4-FFF2-40B4-BE49-F238E27FC236}">
                <a16:creationId xmlns:a16="http://schemas.microsoft.com/office/drawing/2014/main" id="{2075B386-896D-F75B-87C9-9D01DACBC948}"/>
              </a:ext>
            </a:extLst>
          </p:cNvPr>
          <p:cNvSpPr>
            <a:spLocks noGrp="1"/>
          </p:cNvSpPr>
          <p:nvPr>
            <p:ph idx="1"/>
          </p:nvPr>
        </p:nvSpPr>
        <p:spPr>
          <a:xfrm>
            <a:off x="761802" y="2133600"/>
            <a:ext cx="4646905" cy="4222749"/>
          </a:xfrm>
        </p:spPr>
        <p:txBody>
          <a:bodyPr anchor="ctr">
            <a:normAutofit/>
          </a:bodyPr>
          <a:lstStyle/>
          <a:p>
            <a:r>
              <a:rPr lang="en-US" sz="1600" b="0" i="0" dirty="0">
                <a:effectLst/>
                <a:latin typeface="Roboto" panose="02000000000000000000" pitchFamily="2" charset="0"/>
              </a:rPr>
              <a:t>Containers </a:t>
            </a:r>
          </a:p>
          <a:p>
            <a:pPr lvl="1"/>
            <a:r>
              <a:rPr lang="en-US" sz="1600" b="0" i="0" dirty="0">
                <a:effectLst/>
                <a:latin typeface="Roboto" panose="02000000000000000000" pitchFamily="2" charset="0"/>
              </a:rPr>
              <a:t>A container is a runnable instance of an image. You can create, start, stop, move, or delete a container using the Docker API or CLI. You can connect a container to one or more networks, attach storage to it, or even create a new image based on its current state.</a:t>
            </a:r>
          </a:p>
          <a:p>
            <a:pPr lvl="1"/>
            <a:r>
              <a:rPr lang="en-US" sz="1600" b="0" i="0" dirty="0">
                <a:effectLst/>
                <a:latin typeface="Roboto" panose="02000000000000000000" pitchFamily="2" charset="0"/>
              </a:rPr>
              <a:t>By default, a container is relatively well isolated from other containers and its host machine. You can control how isolated a container's network, storage, or other underlying subsystems are from other containers or from the host machine.</a:t>
            </a:r>
          </a:p>
          <a:p>
            <a:endParaRPr lang="en-IN" sz="1600" dirty="0"/>
          </a:p>
        </p:txBody>
      </p:sp>
      <p:pic>
        <p:nvPicPr>
          <p:cNvPr id="5" name="Picture 4" descr="Forklift lifting a container in the yard">
            <a:extLst>
              <a:ext uri="{FF2B5EF4-FFF2-40B4-BE49-F238E27FC236}">
                <a16:creationId xmlns:a16="http://schemas.microsoft.com/office/drawing/2014/main" id="{BB894DE2-9CDC-6567-7D12-D9B242B40BE1}"/>
              </a:ext>
            </a:extLst>
          </p:cNvPr>
          <p:cNvPicPr>
            <a:picLocks noChangeAspect="1"/>
          </p:cNvPicPr>
          <p:nvPr/>
        </p:nvPicPr>
        <p:blipFill rotWithShape="1">
          <a:blip r:embed="rId2"/>
          <a:srcRect l="11153" r="29446" b="-2"/>
          <a:stretch/>
        </p:blipFill>
        <p:spPr>
          <a:xfrm>
            <a:off x="6096000" y="1"/>
            <a:ext cx="6102825" cy="6858000"/>
          </a:xfrm>
          <a:prstGeom prst="rect">
            <a:avLst/>
          </a:prstGeom>
        </p:spPr>
      </p:pic>
    </p:spTree>
    <p:extLst>
      <p:ext uri="{BB962C8B-B14F-4D97-AF65-F5344CB8AC3E}">
        <p14:creationId xmlns:p14="http://schemas.microsoft.com/office/powerpoint/2010/main" val="319833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719</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vt:lpstr>
      <vt:lpstr>Office Theme</vt:lpstr>
      <vt:lpstr>Docker </vt:lpstr>
      <vt:lpstr>Docker Overview</vt:lpstr>
      <vt:lpstr>..</vt:lpstr>
      <vt:lpstr>Docker architecture  </vt:lpstr>
      <vt:lpstr>..</vt:lpstr>
      <vt:lpstr>Docker Architecture</vt:lpstr>
      <vt:lpstr>..</vt:lpstr>
      <vt:lpstr>..</vt:lpstr>
      <vt:lpstr>..</vt:lpstr>
      <vt:lpstr>Docker Engine </vt:lpstr>
      <vt:lpstr>The underlying technology link </vt:lpstr>
      <vt:lpstr>..</vt:lpstr>
      <vt:lpstr>..</vt:lpstr>
      <vt:lpstr>Install Docker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john test</dc:creator>
  <cp:lastModifiedBy>john test</cp:lastModifiedBy>
  <cp:revision>12</cp:revision>
  <dcterms:created xsi:type="dcterms:W3CDTF">2023-09-03T06:03:30Z</dcterms:created>
  <dcterms:modified xsi:type="dcterms:W3CDTF">2023-09-03T15:42:31Z</dcterms:modified>
</cp:coreProperties>
</file>