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AEFA-AF4D-432B-9FF6-67FAC135A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3B36E-4B74-44D8-BB90-75D2DBEB3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4FCD4-C846-41C9-BA0F-A5FB156A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2752-0071-4A1D-B08F-EDA069E08A6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40640-A192-478D-9D23-7645CD6D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A98EC-1F17-4A2C-A76C-29DCDC7F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938B-CE42-4557-BE94-5396D9CF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9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1527-370D-475B-B755-2AF74A9F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A6EAC-9646-4FB1-8241-AA41481BE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07295-B2D9-43A4-AD24-6BA922C0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2752-0071-4A1D-B08F-EDA069E08A6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97B92-9B46-4780-865B-83A52B41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EBB4A-C97F-4070-AF57-B23C4961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938B-CE42-4557-BE94-5396D9CF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0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195C5-4352-42D2-9F83-641C70C78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52909-8ED2-43C3-9CA4-BADFAD562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FFFD7-94F6-4DE3-BE70-2CBEF416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2752-0071-4A1D-B08F-EDA069E08A6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6CAE5-7440-4ED8-9272-35598566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E8897-A812-40F4-870F-A349EC47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938B-CE42-4557-BE94-5396D9CF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E378-4A71-4CCA-93A3-8AD7718B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17FD-881C-4721-8229-2771B27A3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5CF6-37B9-4F3C-BBBA-C1E03E70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2752-0071-4A1D-B08F-EDA069E08A6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746A0-600E-4B3D-8E32-D642BA8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0D6CB-5424-49A5-A152-73C5B3E1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938B-CE42-4557-BE94-5396D9CF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2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D232-444C-4EA3-894C-BE854D65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F4922-8FC3-49CA-AD17-51C335FB6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C5555-3455-49A8-9C8B-ACA8C54A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2752-0071-4A1D-B08F-EDA069E08A6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781B4-2B8A-45DB-8637-F68AB0EF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88A05-CE96-46AF-827C-CDEC0BDA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938B-CE42-4557-BE94-5396D9CF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5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6740-9ADC-4668-90B9-CC708EE5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2382-5ED6-49A4-95BE-7FC0525BA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9A095-8967-4AB8-A603-0B82D5CFA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806B8-04EA-4448-8DD6-14E4D2AC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2752-0071-4A1D-B08F-EDA069E08A6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26080-F228-4E86-957A-4319DA79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C109F-43A6-4007-9C98-2CAE1385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938B-CE42-4557-BE94-5396D9CF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781E-DB80-4A9F-892A-68FF8B8A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AEE7A-E3BD-46B9-97E2-807002FF3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0E984-A236-43F3-BA98-01BF0D3A4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41CAE-1B3A-4362-A51B-7AC6BEAD9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DF39C-4F1E-4087-ABB8-2CCDAFA66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662B1-21D6-4289-A781-9AF7562E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2752-0071-4A1D-B08F-EDA069E08A6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3FFA7-482F-44A2-97A0-CACB1689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1A34F-D56A-4C56-BA23-18004433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938B-CE42-4557-BE94-5396D9CF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9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98DA2-FE95-4254-A186-95999A99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F2ADA-6C84-4C22-9E3F-D46B9E69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2752-0071-4A1D-B08F-EDA069E08A6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41230-E0D4-497D-8BEF-403BBC02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E3E45-BAA0-48DC-9062-EE36A48B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938B-CE42-4557-BE94-5396D9CF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6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FDA88-97FE-452C-AA32-B9D67E36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2752-0071-4A1D-B08F-EDA069E08A6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8E81B-E02E-4F5E-9E10-7BDAFAE1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15D4B-CF74-4696-A09F-8A2AA5CB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938B-CE42-4557-BE94-5396D9CF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5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4A75-E3F1-47EB-92E0-018047DC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134E-F698-4AEA-9077-AD19DE319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8EED7-2E6B-420F-A927-B0BFDD4AE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A7E62-A0E8-491B-BAFB-919A44D5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2752-0071-4A1D-B08F-EDA069E08A6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53694-F4B1-4928-8BC5-C164182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98136-682B-494F-B3D6-E9C94DB4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938B-CE42-4557-BE94-5396D9CF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9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94FB-BC92-4EDE-84E3-60E4DE77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1181D0-4CFB-48B0-BCE2-6B11DB300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B8D4B-BAFC-4329-AD6A-31A02E963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FF02E-A09D-40F1-BB23-5F2411A9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2752-0071-4A1D-B08F-EDA069E08A6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AE608-2107-4D0E-932F-7787C5DB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3070-7C47-40AB-9939-1F0B4CDC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938B-CE42-4557-BE94-5396D9CF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8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D200C-9668-4500-92D0-0448CFA6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9588E-73E2-4DA2-AE68-E65DACAEC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0FA4A-209D-46D3-8C5F-0FD0BBC3B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82752-0071-4A1D-B08F-EDA069E08A6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5BF25-FD64-4696-BEED-EB2C68790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C1166-9645-4937-8BA4-E6EF31E99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0938B-CE42-4557-BE94-5396D9CF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2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5766-CAD4-4258-BE0C-910AF6E10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DVS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27BBE-37E8-4F29-861E-8FDA8135B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82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9F32D-6EE9-49FE-B320-AFCD1F55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BFF7D3-2282-4480-B00A-35D8E407A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887" y="2229644"/>
            <a:ext cx="6372225" cy="3543300"/>
          </a:xfrm>
        </p:spPr>
      </p:pic>
    </p:spTree>
    <p:extLst>
      <p:ext uri="{BB962C8B-B14F-4D97-AF65-F5344CB8AC3E}">
        <p14:creationId xmlns:p14="http://schemas.microsoft.com/office/powerpoint/2010/main" val="180964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AE94-F860-449C-9B76-07CF09B9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C810E7-7422-4E9A-A986-E8D6C9887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012" y="2153444"/>
            <a:ext cx="8181975" cy="3695700"/>
          </a:xfrm>
        </p:spPr>
      </p:pic>
    </p:spTree>
    <p:extLst>
      <p:ext uri="{BB962C8B-B14F-4D97-AF65-F5344CB8AC3E}">
        <p14:creationId xmlns:p14="http://schemas.microsoft.com/office/powerpoint/2010/main" val="254544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FAF1-58DE-41FB-B86E-267B5464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i="0" dirty="0">
                <a:solidFill>
                  <a:srgbClr val="373737"/>
                </a:solidFill>
                <a:effectLst/>
                <a:latin typeface="+mn-lt"/>
              </a:rPr>
              <a:t>Adding </a:t>
            </a:r>
            <a:r>
              <a:rPr lang="en-US" sz="2700" b="1" i="0" dirty="0" err="1">
                <a:solidFill>
                  <a:srgbClr val="373737"/>
                </a:solidFill>
                <a:effectLst/>
                <a:latin typeface="+mn-lt"/>
              </a:rPr>
              <a:t>ESXi</a:t>
            </a:r>
            <a:r>
              <a:rPr lang="en-US" sz="2700" b="1" i="0" dirty="0">
                <a:solidFill>
                  <a:srgbClr val="373737"/>
                </a:solidFill>
                <a:effectLst/>
                <a:latin typeface="+mn-lt"/>
              </a:rPr>
              <a:t> hosts to a VMware distributed switch</a:t>
            </a:r>
            <a:br>
              <a:rPr lang="en-US" b="0" i="0" dirty="0">
                <a:solidFill>
                  <a:srgbClr val="373737"/>
                </a:solidFill>
                <a:effectLst/>
                <a:latin typeface="OpenSans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10E6D9-C945-432B-9AAC-9CE5E36D6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100" y="2929731"/>
            <a:ext cx="6781800" cy="2143125"/>
          </a:xfrm>
        </p:spPr>
      </p:pic>
    </p:spTree>
    <p:extLst>
      <p:ext uri="{BB962C8B-B14F-4D97-AF65-F5344CB8AC3E}">
        <p14:creationId xmlns:p14="http://schemas.microsoft.com/office/powerpoint/2010/main" val="363305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881D-A483-4091-8418-A0FD2CE3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8600EF-AC69-4A56-A077-D8211C9B3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325" y="2491581"/>
            <a:ext cx="6991350" cy="3019425"/>
          </a:xfrm>
        </p:spPr>
      </p:pic>
    </p:spTree>
    <p:extLst>
      <p:ext uri="{BB962C8B-B14F-4D97-AF65-F5344CB8AC3E}">
        <p14:creationId xmlns:p14="http://schemas.microsoft.com/office/powerpoint/2010/main" val="3000195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D123-7D98-4C75-8F5B-76C1D929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89A95F-D175-4CCF-BCF6-5850C918A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112" y="2158206"/>
            <a:ext cx="7343775" cy="3686175"/>
          </a:xfrm>
        </p:spPr>
      </p:pic>
    </p:spTree>
    <p:extLst>
      <p:ext uri="{BB962C8B-B14F-4D97-AF65-F5344CB8AC3E}">
        <p14:creationId xmlns:p14="http://schemas.microsoft.com/office/powerpoint/2010/main" val="4160875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DFF2-25EA-426D-B73F-FEA0A700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DE5F2-F82D-49A0-9894-D320D62E8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262" y="2853531"/>
            <a:ext cx="7991475" cy="2295525"/>
          </a:xfrm>
        </p:spPr>
      </p:pic>
    </p:spTree>
    <p:extLst>
      <p:ext uri="{BB962C8B-B14F-4D97-AF65-F5344CB8AC3E}">
        <p14:creationId xmlns:p14="http://schemas.microsoft.com/office/powerpoint/2010/main" val="2184687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C53D-58BC-45DD-B253-C75E3278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12338-2F83-42E8-9368-4F9A8A3E6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537" y="2062956"/>
            <a:ext cx="7400925" cy="3876675"/>
          </a:xfrm>
        </p:spPr>
      </p:pic>
    </p:spTree>
    <p:extLst>
      <p:ext uri="{BB962C8B-B14F-4D97-AF65-F5344CB8AC3E}">
        <p14:creationId xmlns:p14="http://schemas.microsoft.com/office/powerpoint/2010/main" val="3285775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3AEF-B988-4C28-9FCE-3AA21CD3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B404F7-41E9-4B17-8C25-0FEFD1A85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425" y="2482056"/>
            <a:ext cx="7677150" cy="3038475"/>
          </a:xfrm>
        </p:spPr>
      </p:pic>
    </p:spTree>
    <p:extLst>
      <p:ext uri="{BB962C8B-B14F-4D97-AF65-F5344CB8AC3E}">
        <p14:creationId xmlns:p14="http://schemas.microsoft.com/office/powerpoint/2010/main" val="1652920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8EDA-6CA6-495A-AFCF-8406C6D9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CC0014-00D9-48B5-BC32-B12ACFB32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62" y="2515394"/>
            <a:ext cx="7762875" cy="2971800"/>
          </a:xfrm>
        </p:spPr>
      </p:pic>
    </p:spTree>
    <p:extLst>
      <p:ext uri="{BB962C8B-B14F-4D97-AF65-F5344CB8AC3E}">
        <p14:creationId xmlns:p14="http://schemas.microsoft.com/office/powerpoint/2010/main" val="4221409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7349-9F92-4DF6-8DCF-EDE4E5FE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92B386-4CDA-4DF4-9A2B-66B377605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300" y="2353469"/>
            <a:ext cx="8153400" cy="3295650"/>
          </a:xfrm>
        </p:spPr>
      </p:pic>
    </p:spTree>
    <p:extLst>
      <p:ext uri="{BB962C8B-B14F-4D97-AF65-F5344CB8AC3E}">
        <p14:creationId xmlns:p14="http://schemas.microsoft.com/office/powerpoint/2010/main" val="285610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A3C1-A9D0-4737-B7DE-18D804C4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B34B2-24CB-4FFD-9D14-5A425107D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+mj-lt"/>
              </a:rPr>
              <a:t>A virtual switch, much like a physical switch, ensures the layer 2 network connectivity. A distributed virtual switch is a logical switch that is created on vCenter Server and is applied to all </a:t>
            </a:r>
            <a:r>
              <a:rPr lang="en-US" sz="2400" dirty="0" err="1">
                <a:latin typeface="+mj-lt"/>
              </a:rPr>
              <a:t>ESXi</a:t>
            </a:r>
            <a:r>
              <a:rPr lang="en-US" sz="2400" dirty="0">
                <a:latin typeface="+mj-lt"/>
              </a:rPr>
              <a:t> hosts added to the distributed virtual switch. </a:t>
            </a:r>
          </a:p>
          <a:p>
            <a:r>
              <a:rPr lang="en-US" sz="2400" dirty="0">
                <a:latin typeface="+mj-lt"/>
              </a:rPr>
              <a:t>A distributed virtual switch is like a template stored in vCenter. When you create a distributed virtual switch in vCenter, identical hidden standard </a:t>
            </a:r>
            <a:r>
              <a:rPr lang="en-US" sz="2400" dirty="0" err="1">
                <a:latin typeface="+mj-lt"/>
              </a:rPr>
              <a:t>vSwitches</a:t>
            </a:r>
            <a:r>
              <a:rPr lang="en-US" sz="2400" dirty="0">
                <a:latin typeface="+mj-lt"/>
              </a:rPr>
              <a:t> are created on all </a:t>
            </a:r>
            <a:r>
              <a:rPr lang="en-US" sz="2400" dirty="0" err="1">
                <a:latin typeface="+mj-lt"/>
              </a:rPr>
              <a:t>ESXi</a:t>
            </a:r>
            <a:r>
              <a:rPr lang="en-US" sz="2400" dirty="0">
                <a:latin typeface="+mj-lt"/>
              </a:rPr>
              <a:t> hosts added to VDS configuration. </a:t>
            </a:r>
          </a:p>
          <a:p>
            <a:r>
              <a:rPr lang="en-US" sz="2400" dirty="0">
                <a:latin typeface="+mj-lt"/>
              </a:rPr>
              <a:t>If you create a port group for VLAN on a distributed virtual switch, the same port group will be created on all </a:t>
            </a:r>
            <a:r>
              <a:rPr lang="en-US" sz="2400" dirty="0" err="1">
                <a:latin typeface="+mj-lt"/>
              </a:rPr>
              <a:t>vSwitches</a:t>
            </a:r>
            <a:r>
              <a:rPr lang="en-US" sz="2400" dirty="0">
                <a:latin typeface="+mj-lt"/>
              </a:rPr>
              <a:t> of </a:t>
            </a:r>
            <a:r>
              <a:rPr lang="en-US" sz="2400" dirty="0" err="1">
                <a:latin typeface="+mj-lt"/>
              </a:rPr>
              <a:t>ESXi</a:t>
            </a:r>
            <a:r>
              <a:rPr lang="en-US" sz="2400" dirty="0">
                <a:latin typeface="+mj-lt"/>
              </a:rPr>
              <a:t> hosts associated to that VDS. You only need to create a port group once, which is a significant advantage. </a:t>
            </a:r>
          </a:p>
          <a:p>
            <a:r>
              <a:rPr lang="en-US" sz="2400" dirty="0">
                <a:latin typeface="+mj-lt"/>
              </a:rPr>
              <a:t>A distributed virtual switch created in vCenter is a control plane (used for management) and hidden standard </a:t>
            </a:r>
            <a:r>
              <a:rPr lang="en-US" sz="2400" dirty="0" err="1">
                <a:latin typeface="+mj-lt"/>
              </a:rPr>
              <a:t>vSwitches</a:t>
            </a:r>
            <a:r>
              <a:rPr lang="en-US" sz="2400" dirty="0">
                <a:latin typeface="+mj-lt"/>
              </a:rPr>
              <a:t> on </a:t>
            </a:r>
            <a:r>
              <a:rPr lang="en-US" sz="2400" dirty="0" err="1">
                <a:latin typeface="+mj-lt"/>
              </a:rPr>
              <a:t>ESXi</a:t>
            </a:r>
            <a:r>
              <a:rPr lang="en-US" sz="2400" dirty="0">
                <a:latin typeface="+mj-lt"/>
              </a:rPr>
              <a:t> hosts are the IO plane (responsible for network operation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71490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D896-37F9-4D67-9636-D4645DD8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BAA053-912B-44B4-B120-76FC03BDB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062" y="2386806"/>
            <a:ext cx="8143875" cy="3228975"/>
          </a:xfrm>
        </p:spPr>
      </p:pic>
    </p:spTree>
    <p:extLst>
      <p:ext uri="{BB962C8B-B14F-4D97-AF65-F5344CB8AC3E}">
        <p14:creationId xmlns:p14="http://schemas.microsoft.com/office/powerpoint/2010/main" val="4137050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03FC-594B-4B0E-9894-C116E03A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i="0" dirty="0">
                <a:solidFill>
                  <a:srgbClr val="373737"/>
                </a:solidFill>
                <a:effectLst/>
                <a:latin typeface="+mn-lt"/>
              </a:rPr>
              <a:t>Adding </a:t>
            </a:r>
            <a:r>
              <a:rPr lang="en-US" sz="2400" b="1" i="0" dirty="0" err="1">
                <a:solidFill>
                  <a:srgbClr val="373737"/>
                </a:solidFill>
                <a:effectLst/>
                <a:latin typeface="+mn-lt"/>
              </a:rPr>
              <a:t>VMkernel</a:t>
            </a:r>
            <a:r>
              <a:rPr lang="en-US" sz="2400" b="1" i="0" dirty="0">
                <a:solidFill>
                  <a:srgbClr val="373737"/>
                </a:solidFill>
                <a:effectLst/>
                <a:latin typeface="+mn-lt"/>
              </a:rPr>
              <a:t> adapters</a:t>
            </a:r>
            <a:br>
              <a:rPr lang="en-US" b="0" i="0" dirty="0">
                <a:solidFill>
                  <a:srgbClr val="373737"/>
                </a:solidFill>
                <a:effectLst/>
                <a:latin typeface="OpenSa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4160-4335-446C-A28D-E7C50EBF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Assignment:</a:t>
            </a:r>
          </a:p>
        </p:txBody>
      </p:sp>
    </p:spTree>
    <p:extLst>
      <p:ext uri="{BB962C8B-B14F-4D97-AF65-F5344CB8AC3E}">
        <p14:creationId xmlns:p14="http://schemas.microsoft.com/office/powerpoint/2010/main" val="3122573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5CE6-DC95-4971-A4E7-F01E9EFC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2D400E-5405-4F41-80EB-FFD07FCB8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862" y="2491581"/>
            <a:ext cx="8296275" cy="3019425"/>
          </a:xfrm>
        </p:spPr>
      </p:pic>
    </p:spTree>
    <p:extLst>
      <p:ext uri="{BB962C8B-B14F-4D97-AF65-F5344CB8AC3E}">
        <p14:creationId xmlns:p14="http://schemas.microsoft.com/office/powerpoint/2010/main" val="897546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B3C-5C0D-4C59-B140-9BC03F90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8A71B-6415-416A-985B-777D6D0E0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887" y="2715419"/>
            <a:ext cx="7896225" cy="2571750"/>
          </a:xfrm>
        </p:spPr>
      </p:pic>
    </p:spTree>
    <p:extLst>
      <p:ext uri="{BB962C8B-B14F-4D97-AF65-F5344CB8AC3E}">
        <p14:creationId xmlns:p14="http://schemas.microsoft.com/office/powerpoint/2010/main" val="2332659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0EFE-98CD-4FFF-9E47-CF655CBD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D252DE-4FFE-42BC-A4D0-78016E584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625" y="2763044"/>
            <a:ext cx="8286750" cy="2476500"/>
          </a:xfrm>
        </p:spPr>
      </p:pic>
    </p:spTree>
    <p:extLst>
      <p:ext uri="{BB962C8B-B14F-4D97-AF65-F5344CB8AC3E}">
        <p14:creationId xmlns:p14="http://schemas.microsoft.com/office/powerpoint/2010/main" val="2479418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A0B4-6B90-484D-9889-4283534A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059ADC-48D1-402B-A8CE-F642ECEFA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675" y="2372519"/>
            <a:ext cx="8248650" cy="3257550"/>
          </a:xfrm>
        </p:spPr>
      </p:pic>
    </p:spTree>
    <p:extLst>
      <p:ext uri="{BB962C8B-B14F-4D97-AF65-F5344CB8AC3E}">
        <p14:creationId xmlns:p14="http://schemas.microsoft.com/office/powerpoint/2010/main" val="1045715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4B4F-3654-4E9F-841D-5F07817C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373737"/>
                </a:solidFill>
                <a:effectLst/>
                <a:latin typeface="+mn-lt"/>
              </a:rPr>
              <a:t>Checking VDS configuration</a:t>
            </a:r>
            <a:br>
              <a:rPr lang="en-US" sz="2400" b="0" i="0" dirty="0">
                <a:solidFill>
                  <a:srgbClr val="373737"/>
                </a:solidFill>
                <a:effectLst/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C115FB-4D58-4828-B662-685A67932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450" y="3029744"/>
            <a:ext cx="8039100" cy="1943100"/>
          </a:xfrm>
        </p:spPr>
      </p:pic>
    </p:spTree>
    <p:extLst>
      <p:ext uri="{BB962C8B-B14F-4D97-AF65-F5344CB8AC3E}">
        <p14:creationId xmlns:p14="http://schemas.microsoft.com/office/powerpoint/2010/main" val="80654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998A-F566-4B4C-99C8-658E0962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Features of </a:t>
            </a:r>
            <a:r>
              <a:rPr lang="en-US" sz="2400" dirty="0" err="1">
                <a:latin typeface="+mn-lt"/>
              </a:rPr>
              <a:t>dvs</a:t>
            </a:r>
            <a:endParaRPr lang="en-US" sz="24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20D48-960B-4DA2-98D8-CD9153EE2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373737"/>
                </a:solidFill>
                <a:effectLst/>
                <a:latin typeface="+mj-lt"/>
              </a:rPr>
              <a:t>Network I/O control: Inbound traffic shaping, bandwidth reservations.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373737"/>
                </a:solidFill>
                <a:effectLst/>
                <a:latin typeface="+mj-lt"/>
              </a:rPr>
              <a:t>Port mirroring: Allows you to send copies of frames detected on some port of a virtual switch to a specified port of another switch for monitoring, traffic analyzing, and debugging.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373737"/>
                </a:solidFill>
                <a:effectLst/>
                <a:latin typeface="+mj-lt"/>
              </a:rPr>
              <a:t>Network health check: Configuration such as VLAN settings, MTU, NIC teaming are checked every minute by default.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373737"/>
                </a:solidFill>
                <a:effectLst/>
                <a:latin typeface="+mj-lt"/>
              </a:rPr>
              <a:t>Support of protocols: Private VLAN (PVLAN), Link Aggregation Control Protocol (LACP), NetFlow, Link Layer Discovery Protocol (LLDP).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373737"/>
                </a:solidFill>
                <a:effectLst/>
                <a:latin typeface="+mj-lt"/>
              </a:rPr>
              <a:t>VM port blocking: This feature can be used for secure purposes and allows you to block sending or receiving data on the selected 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373737"/>
                </a:solidFill>
                <a:effectLst/>
                <a:latin typeface="+mj-lt"/>
              </a:rPr>
              <a:t>Network </a:t>
            </a:r>
            <a:r>
              <a:rPr lang="en-US" sz="2300" b="0" i="0" dirty="0" err="1">
                <a:solidFill>
                  <a:srgbClr val="373737"/>
                </a:solidFill>
                <a:effectLst/>
                <a:latin typeface="+mj-lt"/>
              </a:rPr>
              <a:t>vMotion</a:t>
            </a:r>
            <a:r>
              <a:rPr lang="en-US" sz="2300" b="0" i="0" dirty="0">
                <a:solidFill>
                  <a:srgbClr val="373737"/>
                </a:solidFill>
                <a:effectLst/>
                <a:latin typeface="+mj-lt"/>
              </a:rPr>
              <a:t>: Preserves the connection of a VM virtual network adapter to the same port of the VMware distributed switch.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 err="1">
                <a:solidFill>
                  <a:srgbClr val="373737"/>
                </a:solidFill>
                <a:effectLst/>
                <a:latin typeface="+mj-lt"/>
              </a:rPr>
              <a:t>vNetwork</a:t>
            </a:r>
            <a:r>
              <a:rPr lang="en-US" sz="2300" b="0" i="0" dirty="0">
                <a:solidFill>
                  <a:srgbClr val="373737"/>
                </a:solidFill>
                <a:effectLst/>
                <a:latin typeface="+mj-lt"/>
              </a:rPr>
              <a:t> switch API: Provides interfaces for implementing third-party virtual switches.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373737"/>
                </a:solidFill>
                <a:effectLst/>
                <a:latin typeface="+mj-lt"/>
              </a:rPr>
              <a:t>Backup and restoring network configuration.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44A5-3731-4248-8CEA-6FD199BE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373737"/>
                </a:solidFill>
                <a:effectLst/>
                <a:latin typeface="+mn-lt"/>
              </a:rPr>
              <a:t>Requirements</a:t>
            </a:r>
            <a:br>
              <a:rPr lang="en-US" sz="2400" b="0" i="0" dirty="0">
                <a:solidFill>
                  <a:srgbClr val="373737"/>
                </a:solidFill>
                <a:effectLst/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CB4C2-2429-4E2A-B51B-6A6D41811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3737"/>
                </a:solidFill>
                <a:effectLst/>
              </a:rPr>
              <a:t>VMware distributed switching is available only if you use the vSphere Enterprise Plus license for </a:t>
            </a:r>
            <a:r>
              <a:rPr lang="en-US" b="0" i="0" dirty="0" err="1">
                <a:solidFill>
                  <a:srgbClr val="373737"/>
                </a:solidFill>
                <a:effectLst/>
              </a:rPr>
              <a:t>ESXi</a:t>
            </a:r>
            <a:r>
              <a:rPr lang="en-US" b="0" i="0" dirty="0">
                <a:solidFill>
                  <a:srgbClr val="373737"/>
                </a:solidFill>
                <a:effectLst/>
              </a:rPr>
              <a:t> hosts in vSphere. If you use a free trial license, all vSphere features including a distributed virtual switch are available for a 60-day 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8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E99C-9DB3-4265-87F2-5111DB9E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i="0" dirty="0">
                <a:solidFill>
                  <a:srgbClr val="373737"/>
                </a:solidFill>
                <a:effectLst/>
                <a:latin typeface="+mn-lt"/>
              </a:rPr>
              <a:t>VMware Distributed Switch Configuration</a:t>
            </a:r>
            <a:br>
              <a:rPr lang="en-US" b="0" i="0" dirty="0">
                <a:solidFill>
                  <a:srgbClr val="373737"/>
                </a:solidFill>
                <a:effectLst/>
                <a:latin typeface="OpenSa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10E72-6B36-4C66-BBE6-2A9399E1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ESXi</a:t>
            </a:r>
            <a:r>
              <a:rPr lang="en-US" dirty="0"/>
              <a:t> -1</a:t>
            </a:r>
          </a:p>
          <a:p>
            <a:r>
              <a:rPr lang="en-US" dirty="0"/>
              <a:t>ESXi-2</a:t>
            </a:r>
          </a:p>
          <a:p>
            <a:r>
              <a:rPr lang="en-US" dirty="0"/>
              <a:t>vCenter</a:t>
            </a:r>
          </a:p>
        </p:txBody>
      </p:sp>
    </p:spTree>
    <p:extLst>
      <p:ext uri="{BB962C8B-B14F-4D97-AF65-F5344CB8AC3E}">
        <p14:creationId xmlns:p14="http://schemas.microsoft.com/office/powerpoint/2010/main" val="120310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6608-4EEF-4D0B-9053-3F7B9122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6C0E2-7292-4901-8FBA-7799E9B53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537" y="2691606"/>
            <a:ext cx="7400925" cy="2619375"/>
          </a:xfrm>
        </p:spPr>
      </p:pic>
    </p:spTree>
    <p:extLst>
      <p:ext uri="{BB962C8B-B14F-4D97-AF65-F5344CB8AC3E}">
        <p14:creationId xmlns:p14="http://schemas.microsoft.com/office/powerpoint/2010/main" val="21349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3B7D-A08A-4E88-82B1-EBEA044B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F25866-3D8F-4776-8931-E64C49B25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337" y="2586831"/>
            <a:ext cx="6791325" cy="2828925"/>
          </a:xfrm>
        </p:spPr>
      </p:pic>
    </p:spTree>
    <p:extLst>
      <p:ext uri="{BB962C8B-B14F-4D97-AF65-F5344CB8AC3E}">
        <p14:creationId xmlns:p14="http://schemas.microsoft.com/office/powerpoint/2010/main" val="338707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D50B-B910-40B2-9B54-F8A903FF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438012-59A4-41E0-95BB-A2D4A02F5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587" y="2001044"/>
            <a:ext cx="6600825" cy="4000500"/>
          </a:xfrm>
        </p:spPr>
      </p:pic>
    </p:spTree>
    <p:extLst>
      <p:ext uri="{BB962C8B-B14F-4D97-AF65-F5344CB8AC3E}">
        <p14:creationId xmlns:p14="http://schemas.microsoft.com/office/powerpoint/2010/main" val="280698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C351-7C68-4882-B62A-22D75595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9BE9B-9867-4E60-B965-499E3F871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737" y="2043906"/>
            <a:ext cx="6486525" cy="3914775"/>
          </a:xfrm>
        </p:spPr>
      </p:pic>
    </p:spTree>
    <p:extLst>
      <p:ext uri="{BB962C8B-B14F-4D97-AF65-F5344CB8AC3E}">
        <p14:creationId xmlns:p14="http://schemas.microsoft.com/office/powerpoint/2010/main" val="3009857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419</Words>
  <Application>Microsoft Office PowerPoint</Application>
  <PresentationFormat>Widescreen</PresentationFormat>
  <Paragraphs>43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OpenSans</vt:lpstr>
      <vt:lpstr>Office Theme</vt:lpstr>
      <vt:lpstr>DVS</vt:lpstr>
      <vt:lpstr>..</vt:lpstr>
      <vt:lpstr>Features of dvs</vt:lpstr>
      <vt:lpstr>Requirements </vt:lpstr>
      <vt:lpstr>VMware Distributed Switch Configuration </vt:lpstr>
      <vt:lpstr>Creation</vt:lpstr>
      <vt:lpstr>.</vt:lpstr>
      <vt:lpstr>..</vt:lpstr>
      <vt:lpstr>..</vt:lpstr>
      <vt:lpstr>..</vt:lpstr>
      <vt:lpstr>..</vt:lpstr>
      <vt:lpstr>Adding ESXi hosts to a VMware distributed switch  </vt:lpstr>
      <vt:lpstr>..</vt:lpstr>
      <vt:lpstr>..</vt:lpstr>
      <vt:lpstr>..</vt:lpstr>
      <vt:lpstr>..</vt:lpstr>
      <vt:lpstr>..</vt:lpstr>
      <vt:lpstr>..</vt:lpstr>
      <vt:lpstr>..</vt:lpstr>
      <vt:lpstr>..</vt:lpstr>
      <vt:lpstr>Adding VMkernel adapters </vt:lpstr>
      <vt:lpstr>..</vt:lpstr>
      <vt:lpstr>..</vt:lpstr>
      <vt:lpstr>..</vt:lpstr>
      <vt:lpstr>..</vt:lpstr>
      <vt:lpstr>Checking VDS configuration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DVS</dc:title>
  <dc:creator>john</dc:creator>
  <cp:lastModifiedBy>john</cp:lastModifiedBy>
  <cp:revision>3</cp:revision>
  <dcterms:created xsi:type="dcterms:W3CDTF">2021-07-05T00:27:11Z</dcterms:created>
  <dcterms:modified xsi:type="dcterms:W3CDTF">2021-07-05T00:41:13Z</dcterms:modified>
</cp:coreProperties>
</file>