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198B0-E691-492B-9276-50CFAD6976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CE6A2D-A8FB-440B-BD7B-3813A3B714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A0EDD4-BDB4-4327-8DE3-7D31F8375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F0ABD-134F-4C87-8DB3-3699F1186DFF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D566EF-5E43-46DD-B43D-EBEF8A0CD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02DDB1-2552-42C8-95E1-59D60E2C2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95162-87F6-4474-9535-FFBFBB6BC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380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3D545-B4A7-4CB6-8A19-910A15F68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2F374A-A3E6-40C4-BF05-7640AF58F1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8DA9D5-9E80-436D-9C24-66FF6CB6A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F0ABD-134F-4C87-8DB3-3699F1186DFF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89893F-1A79-4FAE-948B-74B8A2723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A313E0-B20B-4BEA-B039-DE2BBDBF5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95162-87F6-4474-9535-FFBFBB6BC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458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8E58B6-C663-4C8C-A9A0-A30F1F0C23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04B70F-78B7-49E6-8D43-281A116F49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9C7F6-D655-44B4-84AF-13CE755E6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F0ABD-134F-4C87-8DB3-3699F1186DFF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04B0A-80E9-4FC7-B3E3-D9220393F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407D73-DFD3-4C27-9796-3F272D174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95162-87F6-4474-9535-FFBFBB6BC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998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A9109-406F-46E3-A390-F1FF041A4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31240-D842-4D47-BEE8-B6D489AF2B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F6F326-DDF1-4D61-A528-B9421D0C6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F0ABD-134F-4C87-8DB3-3699F1186DFF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0DFF0B-10D3-47AE-9A85-840B64E5A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2B3E3B-396F-42B5-9FC7-BBE3722DD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95162-87F6-4474-9535-FFBFBB6BC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704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92362-6C97-400B-A96F-5B425B039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C4A94B-0902-472C-A434-0DCA903EDA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F84073-2785-4022-A816-92EFBD97F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F0ABD-134F-4C87-8DB3-3699F1186DFF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687FD-C468-4979-AA35-514D4DB7F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09DFD-703E-4BA4-9A23-8F77C29A5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95162-87F6-4474-9535-FFBFBB6BC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823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59114-BF23-4AB8-8CBE-14626BE93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C2EF1-85CB-422E-8AE0-ECEA9E089D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325861-A482-486B-8B1F-EA77EF344C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9ADE61-F2ED-4E07-9460-34F79565E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F0ABD-134F-4C87-8DB3-3699F1186DFF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A102FE-13BE-4486-B9F7-089C6C52D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723058-CBCC-44B7-BB56-13C1D7797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95162-87F6-4474-9535-FFBFBB6BC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789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6A895-89CE-4670-B899-150184878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B36620-63C7-4E18-AEB2-A4912C6E47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140352-0CF3-456D-B985-48D3C1B6E9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04DF8D-97F6-4451-8229-342C1C661E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9B25C7-E061-4522-9AFB-0FB3E4D465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F64882-29B4-42C4-96B3-BD4A2433D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F0ABD-134F-4C87-8DB3-3699F1186DFF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5E81CB-2418-45D9-AA8B-180084308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327061-ACE0-402D-91A2-B38A79455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95162-87F6-4474-9535-FFBFBB6BC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893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1F0DD-20E3-49FB-9574-9455C4008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A1C146-72B5-4C93-8D62-A9FC0B448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F0ABD-134F-4C87-8DB3-3699F1186DFF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E30A10-46C2-4788-8ABF-493147DFC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1B1528-8ED9-4DDC-8191-B3CB2A177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95162-87F6-4474-9535-FFBFBB6BC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131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FA4163-C7D9-4132-B43C-C3412A603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F0ABD-134F-4C87-8DB3-3699F1186DFF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2F2FFE-F165-4861-88E5-0CD9C3012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7424AF-AF3C-4809-B139-A7926BC67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95162-87F6-4474-9535-FFBFBB6BC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262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6E278-6E5C-4779-BF69-B1898F729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A7D39-760D-4E4D-BD39-A9CF36B9FA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9C5212-5902-471F-86B3-8D2B0B49C5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30D3EF-A5EE-4FEC-BDBE-2EA5DA6D6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F0ABD-134F-4C87-8DB3-3699F1186DFF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2EC1AF-FF9E-4D90-ABFF-82AFF4474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298B09-8B4A-4747-AAA3-61B1C59F1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95162-87F6-4474-9535-FFBFBB6BC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759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8E122-095C-4B35-83C5-08E037B5D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72524D-F420-461B-A1EB-7FF1B6198B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B02B19-7A44-4960-BCCC-EEF5B15837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DB2A7-6B42-4ACE-B8A5-4A978679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F0ABD-134F-4C87-8DB3-3699F1186DFF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8C5E35-3BCC-4235-B92A-1BDA1B8FB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D05E41-2E72-4513-A70A-1FBF20CEB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95162-87F6-4474-9535-FFBFBB6BC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054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743313-57B6-43B0-9911-A119B7C8A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B28357-35F1-4973-A7ED-F4266DAF35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2B6AD2-CD3C-4CEA-9C61-98B7713841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9F0ABD-134F-4C87-8DB3-3699F1186DFF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D1183A-61CC-4BB7-97E7-9F0ED2FF27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59DBDD-392A-4C33-9026-9A19709BA7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995162-87F6-4474-9535-FFBFBB6BC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127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4EDFC-5678-4E2A-B816-CBE7328F91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Day-4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BDC8D8-AFB6-4325-92C9-C666A829F4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438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42AE2-0EA0-4FE7-878A-F1BFAD9BA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	(10 min)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BB920-62BA-47FC-B801-A1B3C78ADD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Disable </a:t>
            </a:r>
            <a:r>
              <a:rPr lang="en-US" dirty="0" err="1"/>
              <a:t>ssh</a:t>
            </a:r>
            <a:r>
              <a:rPr lang="en-US" dirty="0"/>
              <a:t> and shell configuration issue</a:t>
            </a:r>
          </a:p>
          <a:p>
            <a:pPr lvl="1"/>
            <a:r>
              <a:rPr lang="en-US" dirty="0" err="1"/>
              <a:t>ESXi</a:t>
            </a:r>
            <a:r>
              <a:rPr lang="en-US" dirty="0"/>
              <a:t> host (DCUI</a:t>
            </a:r>
          </a:p>
          <a:p>
            <a:pPr lvl="1"/>
            <a:r>
              <a:rPr lang="en-US" dirty="0"/>
              <a:t>Disable the </a:t>
            </a:r>
            <a:r>
              <a:rPr lang="en-US" dirty="0" err="1"/>
              <a:t>ssh</a:t>
            </a:r>
            <a:r>
              <a:rPr lang="en-US" dirty="0"/>
              <a:t> and shell</a:t>
            </a:r>
          </a:p>
          <a:p>
            <a:pPr lvl="1"/>
            <a:r>
              <a:rPr lang="en-US" dirty="0"/>
              <a:t>And check monitor-&gt;issue tab</a:t>
            </a:r>
          </a:p>
        </p:txBody>
      </p:sp>
    </p:spTree>
    <p:extLst>
      <p:ext uri="{BB962C8B-B14F-4D97-AF65-F5344CB8AC3E}">
        <p14:creationId xmlns:p14="http://schemas.microsoft.com/office/powerpoint/2010/main" val="35150534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7D86E-DE88-4F2C-B444-CB5020E2C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vApp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62845-5E1A-4589-B814-E9C8304C4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Vapp</a:t>
            </a:r>
            <a:r>
              <a:rPr lang="en-US" dirty="0"/>
              <a:t> creation in </a:t>
            </a:r>
            <a:r>
              <a:rPr lang="en-US" dirty="0" err="1"/>
              <a:t>hol</a:t>
            </a:r>
            <a:endParaRPr lang="en-US" dirty="0"/>
          </a:p>
          <a:p>
            <a:r>
              <a:rPr lang="en-US" dirty="0" err="1"/>
              <a:t>Portgroup</a:t>
            </a:r>
            <a:endParaRPr lang="en-US" dirty="0"/>
          </a:p>
          <a:p>
            <a:pPr lvl="1"/>
            <a:r>
              <a:rPr lang="en-US" dirty="0" err="1"/>
              <a:t>Vmkernel</a:t>
            </a:r>
            <a:endParaRPr lang="en-US" dirty="0"/>
          </a:p>
          <a:p>
            <a:pPr lvl="2"/>
            <a:r>
              <a:rPr lang="en-US" dirty="0" err="1"/>
              <a:t>Vmotion</a:t>
            </a:r>
            <a:endParaRPr lang="en-US" dirty="0"/>
          </a:p>
          <a:p>
            <a:pPr lvl="2"/>
            <a:r>
              <a:rPr lang="en-US" dirty="0"/>
              <a:t>Management port</a:t>
            </a:r>
          </a:p>
          <a:p>
            <a:pPr lvl="2"/>
            <a:r>
              <a:rPr lang="en-US" dirty="0"/>
              <a:t>Fault tolerance</a:t>
            </a:r>
          </a:p>
          <a:p>
            <a:pPr lvl="1"/>
            <a:r>
              <a:rPr lang="en-US" dirty="0" err="1"/>
              <a:t>Vm</a:t>
            </a:r>
            <a:r>
              <a:rPr lang="en-US" dirty="0"/>
              <a:t> port group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297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0CFE8-DED9-4906-B7EE-966CD388D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F067D-FCD0-47A3-81DA-B0F80C5CE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vSwitch</a:t>
            </a:r>
            <a:r>
              <a:rPr lang="en-US" dirty="0"/>
              <a:t> port group</a:t>
            </a:r>
          </a:p>
          <a:p>
            <a:pPr lvl="1"/>
            <a:r>
              <a:rPr lang="en-US" dirty="0" err="1"/>
              <a:t>Vmkernel</a:t>
            </a:r>
            <a:endParaRPr lang="en-US" dirty="0"/>
          </a:p>
          <a:p>
            <a:pPr lvl="1"/>
            <a:r>
              <a:rPr lang="en-US" dirty="0" err="1"/>
              <a:t>Vm</a:t>
            </a:r>
            <a:r>
              <a:rPr lang="en-US" dirty="0"/>
              <a:t> </a:t>
            </a:r>
            <a:r>
              <a:rPr lang="en-US" dirty="0" err="1"/>
              <a:t>portgroup</a:t>
            </a:r>
            <a:endParaRPr lang="en-US" dirty="0"/>
          </a:p>
          <a:p>
            <a:r>
              <a:rPr lang="en-US" dirty="0" err="1"/>
              <a:t>Esxi</a:t>
            </a:r>
            <a:r>
              <a:rPr lang="en-US" dirty="0"/>
              <a:t> kernel name</a:t>
            </a:r>
          </a:p>
          <a:p>
            <a:pPr lvl="1"/>
            <a:r>
              <a:rPr lang="en-US" dirty="0" err="1"/>
              <a:t>Vmkernel</a:t>
            </a:r>
            <a:endParaRPr lang="en-US" dirty="0"/>
          </a:p>
          <a:p>
            <a:r>
              <a:rPr lang="en-US" dirty="0" err="1"/>
              <a:t>Vmotion</a:t>
            </a:r>
            <a:r>
              <a:rPr lang="en-US" dirty="0"/>
              <a:t> prerequisites</a:t>
            </a:r>
          </a:p>
          <a:p>
            <a:pPr lvl="1"/>
            <a:r>
              <a:rPr lang="en-US" dirty="0"/>
              <a:t>Shared datastore</a:t>
            </a:r>
          </a:p>
          <a:p>
            <a:pPr lvl="1"/>
            <a:r>
              <a:rPr lang="en-US" dirty="0" err="1"/>
              <a:t>Vmkernel</a:t>
            </a:r>
            <a:r>
              <a:rPr lang="en-US" dirty="0"/>
              <a:t> </a:t>
            </a:r>
            <a:r>
              <a:rPr lang="en-US" dirty="0" err="1"/>
              <a:t>portgroup</a:t>
            </a:r>
            <a:r>
              <a:rPr lang="en-US" dirty="0"/>
              <a:t> must be enabled for </a:t>
            </a:r>
            <a:r>
              <a:rPr lang="en-US" dirty="0" err="1"/>
              <a:t>vmotion</a:t>
            </a:r>
            <a:endParaRPr lang="en-US" dirty="0"/>
          </a:p>
          <a:p>
            <a:r>
              <a:rPr lang="en-US" dirty="0"/>
              <a:t>HA stands for: High availability</a:t>
            </a:r>
          </a:p>
          <a:p>
            <a:r>
              <a:rPr lang="en-US" dirty="0"/>
              <a:t>DRS stands for: Distributed resource scheduling</a:t>
            </a:r>
          </a:p>
          <a:p>
            <a:r>
              <a:rPr lang="en-US" dirty="0"/>
              <a:t>DVS: Distributed virtual switch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2899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4EF2B-2007-4C2C-8AB3-2D85391A2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5516D-B662-4D5B-AF4B-92C9622FB0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type of </a:t>
            </a:r>
            <a:r>
              <a:rPr lang="en-US" dirty="0" err="1"/>
              <a:t>vswitch</a:t>
            </a:r>
            <a:endParaRPr lang="en-US" dirty="0"/>
          </a:p>
          <a:p>
            <a:pPr lvl="1"/>
            <a:r>
              <a:rPr lang="en-US" dirty="0"/>
              <a:t>Standard</a:t>
            </a:r>
          </a:p>
          <a:p>
            <a:pPr lvl="1"/>
            <a:r>
              <a:rPr lang="en-US" dirty="0"/>
              <a:t>DVS</a:t>
            </a:r>
          </a:p>
          <a:p>
            <a:r>
              <a:rPr lang="en-US" dirty="0"/>
              <a:t>HA/DRS prerequisites</a:t>
            </a:r>
          </a:p>
          <a:p>
            <a:pPr lvl="1"/>
            <a:r>
              <a:rPr lang="en-US" dirty="0" err="1"/>
              <a:t>Vmotion</a:t>
            </a:r>
            <a:r>
              <a:rPr lang="en-US" dirty="0"/>
              <a:t> must be configured</a:t>
            </a:r>
          </a:p>
          <a:p>
            <a:pPr lvl="1"/>
            <a:r>
              <a:rPr lang="en-US" dirty="0"/>
              <a:t>Minimum host 2</a:t>
            </a:r>
          </a:p>
          <a:p>
            <a:r>
              <a:rPr lang="en-US" dirty="0"/>
              <a:t>FT: fault tolerance</a:t>
            </a:r>
          </a:p>
          <a:p>
            <a:r>
              <a:rPr lang="en-US" dirty="0"/>
              <a:t>Evaluation period </a:t>
            </a:r>
          </a:p>
          <a:p>
            <a:pPr lvl="1"/>
            <a:r>
              <a:rPr lang="en-US" dirty="0"/>
              <a:t>60 days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7515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323BB-6971-469B-A94D-C1DFEF1C2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25975-C214-4FF8-92CC-AE7CBB8EE6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Live migration between two host</a:t>
            </a:r>
          </a:p>
          <a:p>
            <a:pPr lvl="1"/>
            <a:r>
              <a:rPr lang="en-US" dirty="0" err="1"/>
              <a:t>Vmotion</a:t>
            </a:r>
            <a:endParaRPr lang="en-US" dirty="0"/>
          </a:p>
          <a:p>
            <a:r>
              <a:rPr lang="en-US" dirty="0"/>
              <a:t>Live migration between two datastore</a:t>
            </a:r>
          </a:p>
          <a:p>
            <a:pPr lvl="1"/>
            <a:r>
              <a:rPr lang="en-US" dirty="0"/>
              <a:t>Storage </a:t>
            </a:r>
            <a:r>
              <a:rPr lang="en-US" dirty="0" err="1"/>
              <a:t>vmotion</a:t>
            </a:r>
            <a:endParaRPr lang="en-US" dirty="0"/>
          </a:p>
          <a:p>
            <a:r>
              <a:rPr lang="en-US" dirty="0" err="1"/>
              <a:t>Iscsi</a:t>
            </a:r>
            <a:r>
              <a:rPr lang="en-US" dirty="0"/>
              <a:t> datastore (</a:t>
            </a:r>
            <a:r>
              <a:rPr lang="en-US" dirty="0" err="1"/>
              <a:t>openfiler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What is the native file system </a:t>
            </a:r>
            <a:r>
              <a:rPr lang="en-US" dirty="0" err="1"/>
              <a:t>vmware</a:t>
            </a:r>
            <a:r>
              <a:rPr lang="en-US" dirty="0"/>
              <a:t> provides</a:t>
            </a:r>
          </a:p>
          <a:p>
            <a:pPr lvl="1"/>
            <a:r>
              <a:rPr lang="en-US" dirty="0" err="1"/>
              <a:t>Vmfs</a:t>
            </a:r>
            <a:r>
              <a:rPr lang="en-US" dirty="0"/>
              <a:t> 5 and </a:t>
            </a:r>
            <a:r>
              <a:rPr lang="en-US" dirty="0" err="1"/>
              <a:t>vmfs</a:t>
            </a:r>
            <a:r>
              <a:rPr lang="en-US" dirty="0"/>
              <a:t> 6 (Virtual machine file system)</a:t>
            </a:r>
          </a:p>
          <a:p>
            <a:pPr lvl="1"/>
            <a:r>
              <a:rPr lang="en-US" dirty="0"/>
              <a:t>Clustering filesystem (we can share across multiple host)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8574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4FA5F-C91B-4812-85EE-F82DD6969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7BF46-10AE-470B-8F7E-43511A2DE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Snaphsot</a:t>
            </a:r>
            <a:r>
              <a:rPr lang="en-US" dirty="0"/>
              <a:t> disk name</a:t>
            </a:r>
          </a:p>
          <a:p>
            <a:pPr lvl="1"/>
            <a:r>
              <a:rPr lang="en-US" dirty="0"/>
              <a:t>Delta</a:t>
            </a:r>
          </a:p>
          <a:p>
            <a:pPr lvl="1"/>
            <a:r>
              <a:rPr lang="en-US" dirty="0" err="1"/>
              <a:t>Vmsn</a:t>
            </a:r>
            <a:endParaRPr lang="en-US" dirty="0"/>
          </a:p>
          <a:p>
            <a:r>
              <a:rPr lang="en-US" dirty="0"/>
              <a:t>Which </a:t>
            </a:r>
            <a:r>
              <a:rPr lang="en-US" dirty="0" err="1"/>
              <a:t>vmware</a:t>
            </a:r>
            <a:r>
              <a:rPr lang="en-US" dirty="0"/>
              <a:t> product will be installed on bare metal</a:t>
            </a:r>
          </a:p>
          <a:p>
            <a:pPr lvl="1"/>
            <a:r>
              <a:rPr lang="en-US" dirty="0" err="1"/>
              <a:t>ESXi</a:t>
            </a:r>
            <a:r>
              <a:rPr lang="en-US" dirty="0"/>
              <a:t>	</a:t>
            </a:r>
          </a:p>
          <a:p>
            <a:pPr lvl="1"/>
            <a:endParaRPr lang="en-US" dirty="0"/>
          </a:p>
          <a:p>
            <a:r>
              <a:rPr lang="en-US" dirty="0" err="1"/>
              <a:t>Vcenter</a:t>
            </a:r>
            <a:r>
              <a:rPr lang="en-US" dirty="0"/>
              <a:t> server is centralized software to manage multiple </a:t>
            </a:r>
            <a:r>
              <a:rPr lang="en-US" dirty="0" err="1"/>
              <a:t>esxi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57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E0F97-9DE0-40F3-8B20-63C6B0EE4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Till now discussed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89809-3ED8-44F2-9186-A11C750C1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427" y="1690688"/>
            <a:ext cx="10515600" cy="435133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Powered on the lab </a:t>
            </a:r>
            <a:r>
              <a:rPr lang="en-US" dirty="0" err="1"/>
              <a:t>vms</a:t>
            </a:r>
            <a:endParaRPr lang="en-US" dirty="0"/>
          </a:p>
          <a:p>
            <a:r>
              <a:rPr lang="en-US" dirty="0" err="1"/>
              <a:t>Vmotion</a:t>
            </a:r>
            <a:r>
              <a:rPr lang="en-US" dirty="0"/>
              <a:t>: Live migration of compute resource</a:t>
            </a:r>
          </a:p>
          <a:p>
            <a:pPr lvl="1"/>
            <a:r>
              <a:rPr lang="en-US" dirty="0"/>
              <a:t>Shared data store</a:t>
            </a:r>
          </a:p>
          <a:p>
            <a:pPr lvl="1"/>
            <a:r>
              <a:rPr lang="en-US" dirty="0" err="1"/>
              <a:t>Vmkernel</a:t>
            </a:r>
            <a:r>
              <a:rPr lang="en-US" dirty="0"/>
              <a:t> </a:t>
            </a:r>
            <a:r>
              <a:rPr lang="en-US" dirty="0" err="1"/>
              <a:t>nic</a:t>
            </a:r>
            <a:r>
              <a:rPr lang="en-US" dirty="0"/>
              <a:t> must be configured for </a:t>
            </a:r>
            <a:r>
              <a:rPr lang="en-US" dirty="0" err="1"/>
              <a:t>vmotion</a:t>
            </a:r>
            <a:endParaRPr lang="en-US" dirty="0"/>
          </a:p>
          <a:p>
            <a:r>
              <a:rPr lang="en-US" dirty="0"/>
              <a:t>Storage </a:t>
            </a:r>
            <a:r>
              <a:rPr lang="en-US" dirty="0" err="1"/>
              <a:t>vmotion</a:t>
            </a:r>
            <a:endParaRPr lang="en-US" dirty="0"/>
          </a:p>
          <a:p>
            <a:pPr lvl="1"/>
            <a:r>
              <a:rPr lang="en-US" dirty="0"/>
              <a:t>Live migration of </a:t>
            </a:r>
            <a:r>
              <a:rPr lang="en-US" dirty="0" err="1"/>
              <a:t>vm</a:t>
            </a:r>
            <a:r>
              <a:rPr lang="en-US" dirty="0"/>
              <a:t> across data store</a:t>
            </a:r>
          </a:p>
          <a:p>
            <a:r>
              <a:rPr lang="en-US" dirty="0"/>
              <a:t>HA (High Availability) </a:t>
            </a:r>
          </a:p>
          <a:p>
            <a:pPr lvl="1"/>
            <a:r>
              <a:rPr lang="en-US" dirty="0"/>
              <a:t>In-case of host failure, </a:t>
            </a:r>
            <a:r>
              <a:rPr lang="en-US" dirty="0" err="1"/>
              <a:t>vm</a:t>
            </a:r>
            <a:r>
              <a:rPr lang="en-US" dirty="0"/>
              <a:t> will restart on other host</a:t>
            </a:r>
          </a:p>
          <a:p>
            <a:pPr lvl="1"/>
            <a:r>
              <a:rPr lang="en-US" dirty="0" err="1"/>
              <a:t>Vmotion</a:t>
            </a:r>
            <a:r>
              <a:rPr lang="en-US" dirty="0"/>
              <a:t> must be configured</a:t>
            </a:r>
          </a:p>
          <a:p>
            <a:r>
              <a:rPr lang="en-US" dirty="0"/>
              <a:t>DRS (Distributed resource scheduling) </a:t>
            </a:r>
          </a:p>
          <a:p>
            <a:pPr lvl="1"/>
            <a:r>
              <a:rPr lang="en-US" dirty="0"/>
              <a:t>Load balancing</a:t>
            </a:r>
          </a:p>
          <a:p>
            <a:pPr lvl="1"/>
            <a:r>
              <a:rPr lang="en-US" dirty="0" err="1"/>
              <a:t>Vmotion</a:t>
            </a:r>
            <a:r>
              <a:rPr lang="en-US" dirty="0"/>
              <a:t> must be configure</a:t>
            </a:r>
          </a:p>
          <a:p>
            <a:r>
              <a:rPr lang="en-US" dirty="0"/>
              <a:t>Resource pool</a:t>
            </a:r>
          </a:p>
          <a:p>
            <a:pPr lvl="1"/>
            <a:r>
              <a:rPr lang="en-US" dirty="0"/>
              <a:t>Limit, reservation and share</a:t>
            </a:r>
          </a:p>
          <a:p>
            <a:r>
              <a:rPr lang="en-US" dirty="0"/>
              <a:t>VM : limit, reservation and share</a:t>
            </a:r>
          </a:p>
        </p:txBody>
      </p:sp>
    </p:spTree>
    <p:extLst>
      <p:ext uri="{BB962C8B-B14F-4D97-AF65-F5344CB8AC3E}">
        <p14:creationId xmlns:p14="http://schemas.microsoft.com/office/powerpoint/2010/main" val="2525931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5DAAA-1ED1-4AFD-B620-2ED902B69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72AEF-BADF-4102-A7C5-A0F99EAC3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Vcsa</a:t>
            </a:r>
            <a:r>
              <a:rPr lang="en-US" dirty="0"/>
              <a:t> 7 deployment</a:t>
            </a:r>
          </a:p>
          <a:p>
            <a:r>
              <a:rPr lang="en-US" dirty="0"/>
              <a:t>Ft</a:t>
            </a:r>
          </a:p>
          <a:p>
            <a:r>
              <a:rPr lang="en-US" dirty="0"/>
              <a:t>User management</a:t>
            </a:r>
          </a:p>
          <a:p>
            <a:r>
              <a:rPr lang="en-US" dirty="0" err="1"/>
              <a:t>Vapp</a:t>
            </a:r>
            <a:endParaRPr lang="en-US" dirty="0"/>
          </a:p>
          <a:p>
            <a:r>
              <a:rPr lang="en-US" dirty="0"/>
              <a:t>Alarm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010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E51AF-6246-4B2D-AC15-E33763112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Vcsa</a:t>
            </a:r>
            <a:r>
              <a:rPr lang="en-US" dirty="0"/>
              <a:t> ( </a:t>
            </a:r>
            <a:r>
              <a:rPr lang="en-US" dirty="0" err="1"/>
              <a:t>vcenter</a:t>
            </a:r>
            <a:r>
              <a:rPr lang="en-US" dirty="0"/>
              <a:t> appliance)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01233-BEE5-4436-8373-2369D62B0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VMware created their own </a:t>
            </a:r>
            <a:r>
              <a:rPr lang="en-US" dirty="0" err="1"/>
              <a:t>os</a:t>
            </a:r>
            <a:endParaRPr lang="en-US" dirty="0"/>
          </a:p>
          <a:p>
            <a:pPr lvl="1"/>
            <a:r>
              <a:rPr lang="en-US" dirty="0"/>
              <a:t>Photon OS ( Customize </a:t>
            </a:r>
            <a:r>
              <a:rPr lang="en-US" dirty="0" err="1"/>
              <a:t>linux</a:t>
            </a:r>
            <a:r>
              <a:rPr lang="en-US" dirty="0"/>
              <a:t> from </a:t>
            </a:r>
            <a:r>
              <a:rPr lang="en-US" dirty="0" err="1"/>
              <a:t>vmware</a:t>
            </a:r>
            <a:r>
              <a:rPr lang="en-US" dirty="0"/>
              <a:t>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871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13546-3533-4C8D-9541-42D0F1B12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 and Authorization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0CF39-B33D-45AA-9D8F-7927126D33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Created a user</a:t>
            </a:r>
          </a:p>
          <a:p>
            <a:pPr lvl="1"/>
            <a:r>
              <a:rPr lang="en-US" dirty="0"/>
              <a:t>Local user on windows machine</a:t>
            </a:r>
          </a:p>
          <a:p>
            <a:pPr lvl="2"/>
            <a:r>
              <a:rPr lang="en-US" dirty="0"/>
              <a:t>VC I installed on windows server only</a:t>
            </a:r>
          </a:p>
          <a:p>
            <a:pPr lvl="2"/>
            <a:r>
              <a:rPr lang="en-US" dirty="0"/>
              <a:t>Defined password</a:t>
            </a:r>
          </a:p>
          <a:p>
            <a:pPr lvl="1"/>
            <a:r>
              <a:rPr lang="en-US" dirty="0"/>
              <a:t>Created a new user in windows machine</a:t>
            </a:r>
          </a:p>
          <a:p>
            <a:pPr lvl="1"/>
            <a:r>
              <a:rPr lang="en-US" dirty="0"/>
              <a:t>Authorization</a:t>
            </a:r>
          </a:p>
          <a:p>
            <a:pPr lvl="2"/>
            <a:r>
              <a:rPr lang="en-US" dirty="0"/>
              <a:t>Controller by role</a:t>
            </a:r>
          </a:p>
          <a:p>
            <a:pPr lvl="2"/>
            <a:r>
              <a:rPr lang="en-US" dirty="0"/>
              <a:t>Assigned the role to the user</a:t>
            </a:r>
          </a:p>
        </p:txBody>
      </p:sp>
    </p:spTree>
    <p:extLst>
      <p:ext uri="{BB962C8B-B14F-4D97-AF65-F5344CB8AC3E}">
        <p14:creationId xmlns:p14="http://schemas.microsoft.com/office/powerpoint/2010/main" val="1690538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983EB-0715-4A31-A25A-5039B833B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(20 Minutes)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6C477-0D13-47A1-8DC9-14CD86B35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Windows 2012r2 (</a:t>
            </a:r>
            <a:r>
              <a:rPr lang="en-US" dirty="0" err="1"/>
              <a:t>vcenter</a:t>
            </a:r>
            <a:r>
              <a:rPr lang="en-US" dirty="0"/>
              <a:t> server) perform these steps</a:t>
            </a:r>
          </a:p>
          <a:p>
            <a:r>
              <a:rPr lang="en-US" dirty="0"/>
              <a:t>Windows key +run : </a:t>
            </a:r>
            <a:r>
              <a:rPr lang="en-US" dirty="0" err="1"/>
              <a:t>lusrmgr.msc</a:t>
            </a:r>
            <a:endParaRPr lang="en-US" dirty="0"/>
          </a:p>
          <a:p>
            <a:r>
              <a:rPr lang="en-US" dirty="0"/>
              <a:t>Create a local user: test</a:t>
            </a:r>
          </a:p>
          <a:p>
            <a:pPr lvl="1"/>
            <a:r>
              <a:rPr lang="en-US" dirty="0"/>
              <a:t>Give a password</a:t>
            </a:r>
          </a:p>
          <a:p>
            <a:pPr lvl="1"/>
            <a:r>
              <a:rPr lang="en-US" dirty="0"/>
              <a:t>Uncheck change password</a:t>
            </a:r>
          </a:p>
          <a:p>
            <a:r>
              <a:rPr lang="en-US" dirty="0"/>
              <a:t>Login to </a:t>
            </a:r>
            <a:r>
              <a:rPr lang="en-US" dirty="0" err="1"/>
              <a:t>vcenter</a:t>
            </a:r>
            <a:r>
              <a:rPr lang="en-US" dirty="0"/>
              <a:t> server, open </a:t>
            </a:r>
            <a:r>
              <a:rPr lang="en-US" dirty="0" err="1"/>
              <a:t>ie</a:t>
            </a:r>
            <a:r>
              <a:rPr lang="en-US" dirty="0"/>
              <a:t> </a:t>
            </a:r>
            <a:r>
              <a:rPr lang="en-US" dirty="0" err="1"/>
              <a:t>brower</a:t>
            </a:r>
            <a:r>
              <a:rPr lang="en-US" dirty="0"/>
              <a:t> (Administrator @vsphere.local)</a:t>
            </a:r>
          </a:p>
          <a:p>
            <a:r>
              <a:rPr lang="en-US" dirty="0"/>
              <a:t>Click on datacenter</a:t>
            </a:r>
          </a:p>
          <a:p>
            <a:pPr lvl="1"/>
            <a:r>
              <a:rPr lang="en-US" dirty="0"/>
              <a:t>Permission tab</a:t>
            </a:r>
          </a:p>
          <a:p>
            <a:pPr lvl="1"/>
            <a:r>
              <a:rPr lang="en-US" dirty="0"/>
              <a:t>Click onto + mark</a:t>
            </a:r>
          </a:p>
          <a:p>
            <a:pPr lvl="1"/>
            <a:r>
              <a:rPr lang="en-US" dirty="0"/>
              <a:t>Assign role (read only user) to test user</a:t>
            </a:r>
          </a:p>
          <a:p>
            <a:r>
              <a:rPr lang="en-US" dirty="0"/>
              <a:t>Log out from administrator account</a:t>
            </a:r>
          </a:p>
          <a:p>
            <a:r>
              <a:rPr lang="en-US" dirty="0"/>
              <a:t>Login using test user and check the permission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077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951C4-CA14-41A1-A090-E1E6ED9AE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(30 min)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60C7D-673A-4EAE-B6F6-64A06AE70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an local user on windows server: </a:t>
            </a:r>
            <a:r>
              <a:rPr lang="en-US" dirty="0" err="1"/>
              <a:t>capuser</a:t>
            </a:r>
            <a:endParaRPr lang="en-US" dirty="0"/>
          </a:p>
          <a:p>
            <a:r>
              <a:rPr lang="en-US" dirty="0"/>
              <a:t>Try to login using on </a:t>
            </a:r>
            <a:r>
              <a:rPr lang="en-US" dirty="0" err="1"/>
              <a:t>vcenter</a:t>
            </a:r>
            <a:r>
              <a:rPr lang="en-US" dirty="0"/>
              <a:t> server</a:t>
            </a:r>
          </a:p>
          <a:p>
            <a:r>
              <a:rPr lang="en-US" dirty="0"/>
              <a:t>Check the error message</a:t>
            </a:r>
          </a:p>
          <a:p>
            <a:r>
              <a:rPr lang="en-US" dirty="0"/>
              <a:t>Now login into </a:t>
            </a:r>
            <a:r>
              <a:rPr lang="en-US" dirty="0" err="1"/>
              <a:t>vcenter</a:t>
            </a:r>
            <a:r>
              <a:rPr lang="en-US" dirty="0"/>
              <a:t> server</a:t>
            </a:r>
          </a:p>
          <a:p>
            <a:r>
              <a:rPr lang="en-US" dirty="0"/>
              <a:t>Assign a role “Resource Pool administrator”</a:t>
            </a:r>
          </a:p>
          <a:p>
            <a:r>
              <a:rPr lang="en-US" dirty="0"/>
              <a:t>Logout and login through </a:t>
            </a:r>
            <a:r>
              <a:rPr lang="en-US" dirty="0" err="1"/>
              <a:t>capuser</a:t>
            </a:r>
            <a:endParaRPr lang="en-US" dirty="0"/>
          </a:p>
          <a:p>
            <a:r>
              <a:rPr lang="en-US" dirty="0"/>
              <a:t>Check the permission what user can perform</a:t>
            </a:r>
          </a:p>
        </p:txBody>
      </p:sp>
    </p:spTree>
    <p:extLst>
      <p:ext uri="{BB962C8B-B14F-4D97-AF65-F5344CB8AC3E}">
        <p14:creationId xmlns:p14="http://schemas.microsoft.com/office/powerpoint/2010/main" val="1319236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13E98-00E9-473F-B5C8-D17D4F8C9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Alarm: 20 min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004F8-951D-4751-BE6F-425435B4A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653" y="1984651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Check alarms</a:t>
            </a:r>
          </a:p>
          <a:p>
            <a:pPr lvl="1"/>
            <a:r>
              <a:rPr lang="en-US" dirty="0"/>
              <a:t>Check alarm for memory for </a:t>
            </a:r>
            <a:r>
              <a:rPr lang="en-US" dirty="0" err="1"/>
              <a:t>vm</a:t>
            </a:r>
            <a:endParaRPr lang="en-US" dirty="0"/>
          </a:p>
          <a:p>
            <a:pPr lvl="1"/>
            <a:r>
              <a:rPr lang="en-US" dirty="0"/>
              <a:t>What is the triggered definition</a:t>
            </a:r>
          </a:p>
          <a:p>
            <a:pPr lvl="1"/>
            <a:r>
              <a:rPr lang="en-US" dirty="0"/>
              <a:t>Html5 trial version : cannot modify this definition (only applicable for </a:t>
            </a:r>
            <a:r>
              <a:rPr lang="en-US" dirty="0" err="1"/>
              <a:t>vsphere</a:t>
            </a:r>
            <a:r>
              <a:rPr lang="en-US" dirty="0"/>
              <a:t> 6.5)</a:t>
            </a:r>
          </a:p>
          <a:p>
            <a:pPr lvl="1"/>
            <a:r>
              <a:rPr lang="en-US" dirty="0" err="1"/>
              <a:t>Vsphere</a:t>
            </a:r>
            <a:r>
              <a:rPr lang="en-US" dirty="0"/>
              <a:t> 6.7 or 7.0 : modify it on html 5</a:t>
            </a:r>
          </a:p>
          <a:p>
            <a:pPr lvl="1"/>
            <a:endParaRPr lang="en-US" dirty="0"/>
          </a:p>
          <a:p>
            <a:r>
              <a:rPr lang="en-US" dirty="0"/>
              <a:t>Disable HA</a:t>
            </a:r>
          </a:p>
          <a:p>
            <a:pPr lvl="1"/>
            <a:r>
              <a:rPr lang="en-US" dirty="0"/>
              <a:t>Now create </a:t>
            </a:r>
            <a:r>
              <a:rPr lang="en-US" dirty="0" err="1"/>
              <a:t>vms</a:t>
            </a:r>
            <a:r>
              <a:rPr lang="en-US" dirty="0"/>
              <a:t> (3 </a:t>
            </a:r>
            <a:r>
              <a:rPr lang="en-US" dirty="0" err="1"/>
              <a:t>vms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Powered on the </a:t>
            </a:r>
            <a:r>
              <a:rPr lang="en-US" dirty="0" err="1"/>
              <a:t>vm</a:t>
            </a:r>
            <a:endParaRPr lang="en-US" dirty="0"/>
          </a:p>
          <a:p>
            <a:r>
              <a:rPr lang="en-US" dirty="0"/>
              <a:t>Enable the HA</a:t>
            </a:r>
          </a:p>
          <a:p>
            <a:pPr lvl="1"/>
            <a:r>
              <a:rPr lang="en-US" dirty="0"/>
              <a:t>Monitor section </a:t>
            </a:r>
          </a:p>
          <a:p>
            <a:pPr lvl="1"/>
            <a:r>
              <a:rPr lang="en-US" dirty="0"/>
              <a:t>Triggered alarm</a:t>
            </a:r>
          </a:p>
        </p:txBody>
      </p:sp>
    </p:spTree>
    <p:extLst>
      <p:ext uri="{BB962C8B-B14F-4D97-AF65-F5344CB8AC3E}">
        <p14:creationId xmlns:p14="http://schemas.microsoft.com/office/powerpoint/2010/main" val="655898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EFA54-74B3-442F-8CCA-77FD83A8F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(20min)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E6BDCD-8743-4614-9ED9-2FDB26C8C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Task1 </a:t>
            </a:r>
          </a:p>
          <a:p>
            <a:pPr lvl="1"/>
            <a:r>
              <a:rPr lang="en-US" dirty="0"/>
              <a:t>Enable ha</a:t>
            </a:r>
          </a:p>
          <a:p>
            <a:pPr lvl="1"/>
            <a:r>
              <a:rPr lang="en-US" dirty="0"/>
              <a:t>Put host in maintenance mode</a:t>
            </a:r>
          </a:p>
          <a:p>
            <a:pPr lvl="1"/>
            <a:r>
              <a:rPr lang="en-US" dirty="0"/>
              <a:t>Check any alarm trigger on cluster</a:t>
            </a:r>
          </a:p>
          <a:p>
            <a:r>
              <a:rPr lang="en-US" dirty="0"/>
              <a:t>Task2</a:t>
            </a:r>
          </a:p>
          <a:p>
            <a:pPr lvl="1"/>
            <a:r>
              <a:rPr lang="en-US" dirty="0"/>
              <a:t>Create a </a:t>
            </a:r>
            <a:r>
              <a:rPr lang="en-US" dirty="0" err="1"/>
              <a:t>vm</a:t>
            </a:r>
            <a:r>
              <a:rPr lang="en-US" dirty="0"/>
              <a:t> into resource pool (expandable enable)</a:t>
            </a:r>
          </a:p>
          <a:p>
            <a:pPr lvl="1"/>
            <a:r>
              <a:rPr lang="en-US" dirty="0"/>
              <a:t>Create a </a:t>
            </a:r>
            <a:r>
              <a:rPr lang="en-US" dirty="0" err="1"/>
              <a:t>vm</a:t>
            </a:r>
            <a:r>
              <a:rPr lang="en-US" dirty="0"/>
              <a:t> 2 </a:t>
            </a:r>
            <a:r>
              <a:rPr lang="en-US" dirty="0" err="1"/>
              <a:t>gb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Provide a mem and </a:t>
            </a:r>
            <a:r>
              <a:rPr lang="en-US" dirty="0" err="1"/>
              <a:t>cpu</a:t>
            </a:r>
            <a:r>
              <a:rPr lang="en-US" dirty="0"/>
              <a:t> reservation (till max range)</a:t>
            </a:r>
          </a:p>
          <a:p>
            <a:pPr lvl="1"/>
            <a:r>
              <a:rPr lang="en-US" dirty="0"/>
              <a:t>Powered on the </a:t>
            </a:r>
            <a:r>
              <a:rPr lang="en-US" dirty="0" err="1"/>
              <a:t>vm</a:t>
            </a:r>
            <a:endParaRPr lang="en-US" dirty="0"/>
          </a:p>
          <a:p>
            <a:pPr lvl="1"/>
            <a:r>
              <a:rPr lang="en-US" dirty="0"/>
              <a:t>Check if any alarm trigger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386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575</Words>
  <Application>Microsoft Office PowerPoint</Application>
  <PresentationFormat>Widescreen</PresentationFormat>
  <Paragraphs>132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Day-4</vt:lpstr>
      <vt:lpstr>Till now discussed</vt:lpstr>
      <vt:lpstr>agenda</vt:lpstr>
      <vt:lpstr>Vcsa ( vcenter appliance)</vt:lpstr>
      <vt:lpstr>Authentication and Authorization </vt:lpstr>
      <vt:lpstr>Steps (20 Minutes)</vt:lpstr>
      <vt:lpstr>Task (30 min)</vt:lpstr>
      <vt:lpstr>Alarm: 20 min</vt:lpstr>
      <vt:lpstr>Task (20min) </vt:lpstr>
      <vt:lpstr>Task (10 min) </vt:lpstr>
      <vt:lpstr>vApp </vt:lpstr>
      <vt:lpstr>Task 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Day-4</dc:title>
  <dc:creator>john</dc:creator>
  <cp:lastModifiedBy>john</cp:lastModifiedBy>
  <cp:revision>1</cp:revision>
  <dcterms:created xsi:type="dcterms:W3CDTF">2021-12-21T15:10:36Z</dcterms:created>
  <dcterms:modified xsi:type="dcterms:W3CDTF">2021-12-21T15:10:42Z</dcterms:modified>
</cp:coreProperties>
</file>