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3B2D-C680-411F-8764-CABBD06C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10540-ADAD-4AB3-AD6A-D33323B9D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3D4B-4233-41A4-8A95-142ED0EC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535D-E006-409C-838B-CA3B0134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652A-15E1-40B3-84E5-76CA9593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EEF9-B071-4422-8EC8-FAB335B2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7A6A4-7FA0-4A6D-8AAF-3DE08FF0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DEE-C7D7-48A9-A9D0-2D8DDE56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303A-2CF8-4236-A2DA-C138E65D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82C6-A100-4470-8BE6-D3AB2D5A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82C74-91B4-4456-A7C4-F708ADD1C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94068-544D-4D74-AEA6-3F905E86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733C-8A69-4609-99BF-F20DDE54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E7FF-52A2-484D-8EE2-39C252FD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E6D1-D78C-4F56-82E7-EAC2239C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02B3-AB6B-4DB9-BBA4-3972F09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D21B-1476-473B-926B-7CB61539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D8D8-0AE2-4201-95A4-AA26168B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48C5-1666-44BF-B256-A6053475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0BE4-1F04-49DA-8053-764A4C4C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B38B-E886-4887-9F9E-8DB59704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E4BB-6959-4DC4-993D-7D916330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C1F8-136E-4A53-B2F7-9A1D161B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93CD-4AC2-41F6-9D92-3D863B40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B251-D55E-43D5-9465-D37BCD12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B85E-F2C6-4B1E-9A4D-8B6CF1B8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F11F-999A-4BC5-AD37-4342F0951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31F1E-C8AF-4953-8B36-8A95318A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2A2F3-4635-4B12-A65A-0C747B71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383D-13EB-428D-B1CB-ABDD0053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B911-FEA3-417E-9B6B-2A2C1889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183E-0521-4852-B69D-C138F699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9571-8FAC-4067-BDBD-72051039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3594-86E7-47D3-A8FD-CABDFE58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B6616-0770-481C-9B12-CC49CBA09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B7B1F-A7FE-4405-910F-5F54AE8C5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B3832-D4FB-4C86-B967-2EF3893B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787D3-0B16-4C7B-9634-5515280D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56AD4-010C-4175-93B2-C7B1BC25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8A81-649E-4612-8DD9-B2328A84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C1BE0-637D-4B47-BA89-41CE2283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03A40-93CB-4DB0-9FC6-5103331A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802F0-DA23-49E7-92CC-944FB1A2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0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FF426-9D73-4B71-AB46-97D25718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E0FA7-0CAB-4D7F-B63E-DF5ABBE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5241-6B99-417A-B7F7-6333DFC8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0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9204-5E1E-4075-8A89-837D2EA8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7429-7B18-4F00-B8BE-181EF028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8343E-8F72-4FA9-8D39-DB9711CD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AD547-B922-4D06-8073-A7E0D144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FE2C-4849-4C07-A214-6F081E3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F414C-32AC-4A87-B736-FC96B0E7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1373-8003-4A6A-AE31-8483C7E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E909E-B863-4D7C-AF11-C52056F0E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9387-DDC2-4308-9FF3-76FC48FD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B61A6-8D5E-4B08-9EC8-C622228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58DFD-49AD-4E32-A345-52BD31FA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C9B-0AE0-48FC-AF04-110AED74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A1513-16B3-4A7D-8FC7-0195FEF3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F5A5B-3FEA-4394-AD05-264B2EEC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EEC2-1D63-4F4A-8765-CB73CE5F1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BE09-0E8E-47D5-971A-35B684491F2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80CE-E933-49CE-9F37-4969D31BA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BD62-13FC-4DD0-9241-0A4E5F22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9A13-02CF-40F9-AB13-4150BEB5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mware.com/en/VMware-Tools/11.2/rn/VMware-Tools-1126-Release-Not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67A0-2F45-4FD5-8274-B65E20B91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Day3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17D34-DA99-43C5-BF41-FE0318FFB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4597-A023-4EC1-80B1-00702CEC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OVF (open virtualization format)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BF36-56A9-4E2E-8C6C-5CA5E6CE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Customized the OS</a:t>
            </a:r>
          </a:p>
          <a:p>
            <a:pPr lvl="1"/>
            <a:r>
              <a:rPr lang="en-US" dirty="0"/>
              <a:t>Application which goes in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Installed the application 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Now how will I deliver to the users, so they can install </a:t>
            </a:r>
            <a:r>
              <a:rPr lang="en-US" dirty="0" err="1"/>
              <a:t>os</a:t>
            </a:r>
            <a:r>
              <a:rPr lang="en-US" dirty="0"/>
              <a:t> (application will be preinstalled</a:t>
            </a:r>
          </a:p>
          <a:p>
            <a:r>
              <a:rPr lang="en-US" dirty="0" err="1"/>
              <a:t>Ovftool</a:t>
            </a:r>
            <a:endParaRPr lang="en-US" dirty="0"/>
          </a:p>
          <a:p>
            <a:pPr lvl="1"/>
            <a:r>
              <a:rPr lang="en-US" dirty="0"/>
              <a:t>Create a </a:t>
            </a:r>
            <a:r>
              <a:rPr lang="en-US" dirty="0" err="1"/>
              <a:t>ovf</a:t>
            </a:r>
            <a:r>
              <a:rPr lang="en-US" dirty="0"/>
              <a:t> format file</a:t>
            </a:r>
          </a:p>
          <a:p>
            <a:pPr lvl="1"/>
            <a:r>
              <a:rPr lang="en-US" dirty="0"/>
              <a:t>Ova format to deliver the bundle (iso, burn cd drive)</a:t>
            </a:r>
          </a:p>
          <a:p>
            <a:pPr lvl="1"/>
            <a:r>
              <a:rPr lang="en-US" dirty="0"/>
              <a:t>Pre-installed 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VMware appliance (vCenter OVA format)</a:t>
            </a:r>
          </a:p>
          <a:p>
            <a:pPr lvl="2"/>
            <a:r>
              <a:rPr lang="en-US" dirty="0"/>
              <a:t>Disk size</a:t>
            </a:r>
          </a:p>
          <a:p>
            <a:pPr lvl="2"/>
            <a:r>
              <a:rPr lang="en-US" dirty="0"/>
              <a:t>Memory</a:t>
            </a:r>
          </a:p>
          <a:p>
            <a:pPr lvl="2"/>
            <a:r>
              <a:rPr lang="en-US" dirty="0"/>
              <a:t>Nic card</a:t>
            </a:r>
          </a:p>
          <a:p>
            <a:pPr lvl="2"/>
            <a:r>
              <a:rPr lang="en-US" dirty="0"/>
              <a:t>Preconfigured </a:t>
            </a:r>
            <a:r>
              <a:rPr lang="en-US" dirty="0" err="1"/>
              <a:t>os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Preconfigured application</a:t>
            </a:r>
          </a:p>
          <a:p>
            <a:pPr lvl="1"/>
            <a:r>
              <a:rPr lang="en-US" dirty="0"/>
              <a:t>Post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3041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6A42-8118-4EFF-A0D7-A046A19E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vCenter VCSA	(ova format)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C072-2611-4417-9253-D5FBE505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comes ova format</a:t>
            </a:r>
          </a:p>
          <a:p>
            <a:r>
              <a:rPr lang="en-US" dirty="0"/>
              <a:t>Already preconfigured</a:t>
            </a:r>
          </a:p>
          <a:p>
            <a:pPr lvl="1"/>
            <a:r>
              <a:rPr lang="en-US" dirty="0"/>
              <a:t>PSC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Virtual center services</a:t>
            </a:r>
          </a:p>
          <a:p>
            <a:pPr marL="0" indent="0">
              <a:buNone/>
            </a:pPr>
            <a:r>
              <a:rPr lang="en-US" dirty="0"/>
              <a:t>Post configuration </a:t>
            </a:r>
          </a:p>
          <a:p>
            <a:pPr lvl="1"/>
            <a:r>
              <a:rPr lang="en-US"/>
              <a:t>Provide </a:t>
            </a:r>
            <a:r>
              <a:rPr lang="en-US" dirty="0" err="1"/>
              <a:t>ip</a:t>
            </a:r>
            <a:endParaRPr lang="en-US" dirty="0"/>
          </a:p>
          <a:p>
            <a:pPr lvl="1"/>
            <a:r>
              <a:rPr lang="en-US" dirty="0"/>
              <a:t>Domain join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6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233C-C1DA-4126-B509-2DEB6B6B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FF9A-4A42-40F2-B396-027A902D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[</a:t>
            </a:r>
            <a:r>
              <a:rPr lang="en-US" dirty="0" err="1"/>
              <a:t>esxi</a:t>
            </a:r>
            <a:r>
              <a:rPr lang="en-US" dirty="0"/>
              <a:t> -1 ,</a:t>
            </a:r>
            <a:r>
              <a:rPr lang="en-US" dirty="0" err="1"/>
              <a:t>esxi</a:t>
            </a:r>
            <a:r>
              <a:rPr lang="en-US" dirty="0"/>
              <a:t> -2)</a:t>
            </a:r>
          </a:p>
          <a:p>
            <a:r>
              <a:rPr lang="en-US" dirty="0"/>
              <a:t>Storage (Target) : Storage Space</a:t>
            </a:r>
          </a:p>
          <a:p>
            <a:pPr lvl="2"/>
            <a:r>
              <a:rPr lang="en-US" dirty="0"/>
              <a:t>Lot of disks</a:t>
            </a:r>
          </a:p>
          <a:p>
            <a:pPr lvl="2"/>
            <a:r>
              <a:rPr lang="en-US" dirty="0"/>
              <a:t>Raids</a:t>
            </a:r>
          </a:p>
          <a:p>
            <a:pPr lvl="2"/>
            <a:r>
              <a:rPr lang="en-US" dirty="0" err="1"/>
              <a:t>Luns</a:t>
            </a:r>
            <a:r>
              <a:rPr lang="en-US" dirty="0"/>
              <a:t>: logical unit number</a:t>
            </a:r>
          </a:p>
          <a:p>
            <a:pPr lvl="1"/>
            <a:r>
              <a:rPr lang="en-US" dirty="0"/>
              <a:t>FC-SAN </a:t>
            </a:r>
          </a:p>
          <a:p>
            <a:pPr lvl="1"/>
            <a:r>
              <a:rPr lang="en-US" dirty="0" err="1"/>
              <a:t>Iscsi</a:t>
            </a:r>
            <a:endParaRPr lang="en-US" dirty="0"/>
          </a:p>
          <a:p>
            <a:pPr lvl="1"/>
            <a:r>
              <a:rPr lang="en-US" dirty="0" err="1"/>
              <a:t>Nas</a:t>
            </a:r>
            <a:endParaRPr lang="en-US" dirty="0"/>
          </a:p>
          <a:p>
            <a:pPr lvl="1"/>
            <a:r>
              <a:rPr lang="en-US" dirty="0"/>
              <a:t>Direct disk (datastore1)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7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BCA3-5106-4C53-8F20-504BC759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map fc-</a:t>
            </a:r>
            <a:r>
              <a:rPr lang="en-US" dirty="0" err="1"/>
              <a:t>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0C23-0F92-4EEC-8267-0E983044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[</a:t>
            </a:r>
            <a:r>
              <a:rPr lang="en-US" dirty="0" err="1"/>
              <a:t>esxi</a:t>
            </a:r>
            <a:r>
              <a:rPr lang="en-US" dirty="0"/>
              <a:t> and esxi2)</a:t>
            </a:r>
          </a:p>
          <a:p>
            <a:pPr lvl="1"/>
            <a:r>
              <a:rPr lang="en-US" dirty="0"/>
              <a:t>Space (2 tb space)</a:t>
            </a:r>
          </a:p>
          <a:p>
            <a:pPr lvl="1"/>
            <a:r>
              <a:rPr lang="en-US" dirty="0"/>
              <a:t>Fc-</a:t>
            </a:r>
            <a:r>
              <a:rPr lang="en-US" dirty="0" err="1"/>
              <a:t>hba</a:t>
            </a:r>
            <a:r>
              <a:rPr lang="en-US" dirty="0"/>
              <a:t> cards (will be added in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err="1"/>
              <a:t>pci</a:t>
            </a:r>
            <a:r>
              <a:rPr lang="en-US" dirty="0"/>
              <a:t> slots)</a:t>
            </a:r>
          </a:p>
          <a:p>
            <a:pPr lvl="1"/>
            <a:r>
              <a:rPr lang="en-US" dirty="0"/>
              <a:t>Fc-switch</a:t>
            </a:r>
          </a:p>
          <a:p>
            <a:r>
              <a:rPr lang="en-US" dirty="0"/>
              <a:t>Target Available (from where we get the space )</a:t>
            </a:r>
          </a:p>
          <a:p>
            <a:pPr lvl="1"/>
            <a:r>
              <a:rPr lang="en-US" dirty="0"/>
              <a:t>Fc-storage</a:t>
            </a:r>
          </a:p>
          <a:p>
            <a:r>
              <a:rPr lang="en-US" dirty="0"/>
              <a:t>Will create zone</a:t>
            </a:r>
          </a:p>
          <a:p>
            <a:pPr lvl="1"/>
            <a:r>
              <a:rPr lang="en-US" dirty="0" err="1"/>
              <a:t>Fchba</a:t>
            </a:r>
            <a:r>
              <a:rPr lang="en-US" dirty="0"/>
              <a:t> </a:t>
            </a:r>
            <a:r>
              <a:rPr lang="en-US" dirty="0" err="1"/>
              <a:t>wwn</a:t>
            </a:r>
            <a:r>
              <a:rPr lang="en-US" dirty="0"/>
              <a:t> (world wide number)</a:t>
            </a:r>
          </a:p>
          <a:p>
            <a:pPr lvl="1"/>
            <a:r>
              <a:rPr lang="en-US" dirty="0"/>
              <a:t>Storage </a:t>
            </a:r>
            <a:r>
              <a:rPr lang="en-US" dirty="0" err="1"/>
              <a:t>wwn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9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F041-CC67-4E6A-8057-B0F8E75C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map software </a:t>
            </a:r>
            <a:r>
              <a:rPr lang="en-US" dirty="0" err="1"/>
              <a:t>iscsi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BEC8-FEBA-47CE-8599-3086458C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type (Storage unit)</a:t>
            </a:r>
          </a:p>
          <a:p>
            <a:pPr lvl="1"/>
            <a:r>
              <a:rPr lang="en-US" dirty="0" err="1"/>
              <a:t>Iscsi</a:t>
            </a:r>
            <a:r>
              <a:rPr lang="en-US" dirty="0"/>
              <a:t> type</a:t>
            </a:r>
          </a:p>
          <a:p>
            <a:r>
              <a:rPr lang="en-US" dirty="0"/>
              <a:t>Host </a:t>
            </a:r>
            <a:r>
              <a:rPr lang="en-US" dirty="0" err="1"/>
              <a:t>ESXi</a:t>
            </a:r>
            <a:r>
              <a:rPr lang="en-US" dirty="0"/>
              <a:t> :initiators</a:t>
            </a:r>
          </a:p>
          <a:p>
            <a:pPr lvl="1"/>
            <a:r>
              <a:rPr lang="en-US" dirty="0"/>
              <a:t>Software </a:t>
            </a:r>
            <a:r>
              <a:rPr lang="en-US" dirty="0" err="1"/>
              <a:t>iscsi</a:t>
            </a:r>
            <a:r>
              <a:rPr lang="en-US" dirty="0"/>
              <a:t> adapter</a:t>
            </a:r>
          </a:p>
          <a:p>
            <a:pPr lvl="1"/>
            <a:r>
              <a:rPr lang="en-US" dirty="0" err="1"/>
              <a:t>Vmkernel</a:t>
            </a:r>
            <a:r>
              <a:rPr lang="en-US" dirty="0"/>
              <a:t> port group (for sending the data)</a:t>
            </a:r>
          </a:p>
          <a:p>
            <a:pPr lvl="1"/>
            <a:r>
              <a:rPr lang="en-US" dirty="0" err="1"/>
              <a:t>Vmkernel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iscsi</a:t>
            </a:r>
            <a:r>
              <a:rPr lang="en-US" dirty="0"/>
              <a:t> default port number is :3260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0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DAEC-A0F8-4C7B-92F5-D753D4D4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iscsi</a:t>
            </a:r>
            <a:r>
              <a:rPr lang="en-US" dirty="0"/>
              <a:t> vs hardware </a:t>
            </a:r>
            <a:r>
              <a:rPr lang="en-US" dirty="0" err="1"/>
              <a:t>iscsi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0CB-DF1D-4609-ACDE-ADA0619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iscsi</a:t>
            </a:r>
            <a:endParaRPr lang="en-US" dirty="0"/>
          </a:p>
          <a:p>
            <a:pPr lvl="1"/>
            <a:r>
              <a:rPr lang="en-US" dirty="0"/>
              <a:t>We don’t need separate card, existing </a:t>
            </a:r>
            <a:r>
              <a:rPr lang="en-US" dirty="0" err="1"/>
              <a:t>nic</a:t>
            </a:r>
            <a:r>
              <a:rPr lang="en-US" dirty="0"/>
              <a:t> card we can use</a:t>
            </a:r>
          </a:p>
          <a:p>
            <a:pPr lvl="1"/>
            <a:r>
              <a:rPr lang="en-US" dirty="0" err="1"/>
              <a:t>Vmkernel</a:t>
            </a:r>
            <a:r>
              <a:rPr lang="en-US" dirty="0"/>
              <a:t> port group</a:t>
            </a:r>
          </a:p>
          <a:p>
            <a:r>
              <a:rPr lang="en-US" dirty="0"/>
              <a:t>Hardware </a:t>
            </a:r>
            <a:r>
              <a:rPr lang="en-US" dirty="0" err="1"/>
              <a:t>iscsi</a:t>
            </a:r>
            <a:endParaRPr lang="en-US" dirty="0"/>
          </a:p>
          <a:p>
            <a:pPr lvl="1"/>
            <a:r>
              <a:rPr lang="en-US" dirty="0"/>
              <a:t>Physical card needed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vmkernel</a:t>
            </a:r>
            <a:r>
              <a:rPr lang="en-US" dirty="0"/>
              <a:t> network is required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5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8436-DA69-4D22-9CFB-8D5EBC6A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Iscsi</a:t>
            </a:r>
            <a:r>
              <a:rPr lang="en-US" dirty="0"/>
              <a:t> and fc-</a:t>
            </a:r>
            <a:r>
              <a:rPr lang="en-US" dirty="0" err="1"/>
              <a:t>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A976-D337-4E1C-BD88-535ADA69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  <a:p>
            <a:pPr lvl="1"/>
            <a:r>
              <a:rPr lang="en-US" dirty="0"/>
              <a:t>Create datastore</a:t>
            </a:r>
          </a:p>
          <a:p>
            <a:pPr lvl="1"/>
            <a:r>
              <a:rPr lang="en-US" dirty="0"/>
              <a:t>We create </a:t>
            </a:r>
            <a:r>
              <a:rPr lang="en-US" dirty="0" err="1"/>
              <a:t>vmfs</a:t>
            </a:r>
            <a:r>
              <a:rPr lang="en-US" dirty="0"/>
              <a:t> file </a:t>
            </a:r>
            <a:r>
              <a:rPr lang="en-US" dirty="0" err="1"/>
              <a:t>sytem</a:t>
            </a:r>
            <a:endParaRPr lang="en-US" dirty="0"/>
          </a:p>
          <a:p>
            <a:r>
              <a:rPr lang="en-US" dirty="0"/>
              <a:t>Datastore ops</a:t>
            </a:r>
          </a:p>
          <a:p>
            <a:pPr lvl="1"/>
            <a:r>
              <a:rPr lang="en-US" dirty="0"/>
              <a:t>Increase the capacity of datastore</a:t>
            </a:r>
          </a:p>
          <a:p>
            <a:pPr lvl="1"/>
            <a:r>
              <a:rPr lang="en-US" dirty="0"/>
              <a:t>Mount/unmount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Delete the datastore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vm</a:t>
            </a:r>
            <a:r>
              <a:rPr lang="en-US" dirty="0"/>
              <a:t> is running</a:t>
            </a:r>
          </a:p>
          <a:p>
            <a:pPr lvl="2"/>
            <a:r>
              <a:rPr lang="en-US" dirty="0"/>
              <a:t>Unmount will not work</a:t>
            </a:r>
          </a:p>
        </p:txBody>
      </p:sp>
    </p:spTree>
    <p:extLst>
      <p:ext uri="{BB962C8B-B14F-4D97-AF65-F5344CB8AC3E}">
        <p14:creationId xmlns:p14="http://schemas.microsoft.com/office/powerpoint/2010/main" val="141736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DAC7-1298-4E06-8D04-E26460AA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F783-6AC3-4237-AEEE-4089D192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Esxi-1</a:t>
            </a:r>
          </a:p>
          <a:p>
            <a:pPr lvl="1"/>
            <a:r>
              <a:rPr lang="en-US" dirty="0"/>
              <a:t>Non-persistent disk/ independent</a:t>
            </a:r>
          </a:p>
          <a:p>
            <a:pPr lvl="1"/>
            <a:r>
              <a:rPr lang="en-US" dirty="0"/>
              <a:t>Create 60 </a:t>
            </a:r>
            <a:r>
              <a:rPr lang="en-US" dirty="0" err="1"/>
              <a:t>gb</a:t>
            </a:r>
            <a:r>
              <a:rPr lang="en-US" dirty="0"/>
              <a:t> size</a:t>
            </a:r>
          </a:p>
          <a:p>
            <a:pPr lvl="1"/>
            <a:r>
              <a:rPr lang="en-US" dirty="0"/>
              <a:t>Map to </a:t>
            </a:r>
            <a:r>
              <a:rPr lang="en-US" dirty="0" err="1"/>
              <a:t>esxi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Create datastore</a:t>
            </a:r>
          </a:p>
          <a:p>
            <a:pPr lvl="2"/>
            <a:r>
              <a:rPr lang="en-US" dirty="0"/>
              <a:t>Vmfs6</a:t>
            </a:r>
          </a:p>
          <a:p>
            <a:pPr lvl="2"/>
            <a:r>
              <a:rPr lang="en-US" dirty="0"/>
              <a:t>Perform mount/</a:t>
            </a:r>
            <a:r>
              <a:rPr lang="en-US" dirty="0" err="1"/>
              <a:t>umount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3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4F99-87DA-4948-A4C7-0290FAE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E87D-833B-4D9E-B9C2-831BD540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file system</a:t>
            </a:r>
          </a:p>
          <a:p>
            <a:r>
              <a:rPr lang="en-US" dirty="0"/>
              <a:t>It designed sun microsystem</a:t>
            </a:r>
          </a:p>
          <a:p>
            <a:r>
              <a:rPr lang="en-US" dirty="0" err="1"/>
              <a:t>Nfs</a:t>
            </a:r>
            <a:r>
              <a:rPr lang="en-US" dirty="0"/>
              <a:t> share (</a:t>
            </a:r>
            <a:r>
              <a:rPr lang="en-US" dirty="0" err="1"/>
              <a:t>vmkernel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)</a:t>
            </a:r>
          </a:p>
          <a:p>
            <a:r>
              <a:rPr lang="en-US" dirty="0" err="1"/>
              <a:t>Nfs</a:t>
            </a:r>
            <a:r>
              <a:rPr lang="en-US" dirty="0"/>
              <a:t> is not </a:t>
            </a:r>
            <a:r>
              <a:rPr lang="en-US" dirty="0" err="1"/>
              <a:t>vmfs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1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8ABF-CAAE-43D0-87E4-0948F391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 create </a:t>
            </a:r>
            <a:r>
              <a:rPr lang="en-US" dirty="0" err="1"/>
              <a:t>nfs</a:t>
            </a:r>
            <a:r>
              <a:rPr lang="en-US" dirty="0"/>
              <a:t> share	(</a:t>
            </a:r>
            <a:r>
              <a:rPr lang="en-US" dirty="0" err="1"/>
              <a:t>rhel</a:t>
            </a:r>
            <a:r>
              <a:rPr lang="en-US" dirty="0"/>
              <a:t>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31AD-6850-4D82-B1A0-968C83BB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548" y="15870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nfs</a:t>
            </a:r>
            <a:r>
              <a:rPr lang="en-US" dirty="0"/>
              <a:t>-share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777 </a:t>
            </a:r>
            <a:r>
              <a:rPr lang="en-US" dirty="0" err="1"/>
              <a:t>nfs</a:t>
            </a:r>
            <a:r>
              <a:rPr lang="en-US" dirty="0"/>
              <a:t>-share</a:t>
            </a:r>
          </a:p>
          <a:p>
            <a:pPr marL="0" indent="0">
              <a:buNone/>
            </a:pPr>
            <a:r>
              <a:rPr lang="en-US" dirty="0"/>
              <a:t> vi /</a:t>
            </a:r>
            <a:r>
              <a:rPr lang="en-US" dirty="0" err="1"/>
              <a:t>etc</a:t>
            </a:r>
            <a:r>
              <a:rPr lang="en-US" dirty="0"/>
              <a:t>/exports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nfs</a:t>
            </a:r>
            <a:r>
              <a:rPr lang="en-US" dirty="0"/>
              <a:t>-share  *(</a:t>
            </a:r>
            <a:r>
              <a:rPr lang="en-US" dirty="0" err="1"/>
              <a:t>rw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rpm –</a:t>
            </a:r>
            <a:r>
              <a:rPr lang="en-US" dirty="0" err="1"/>
              <a:t>qa</a:t>
            </a:r>
            <a:r>
              <a:rPr lang="en-US" dirty="0"/>
              <a:t> |grep –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nfs</a:t>
            </a:r>
            <a:endParaRPr lang="en-US" dirty="0"/>
          </a:p>
          <a:p>
            <a:pPr marL="0" indent="0">
              <a:buNone/>
            </a:pPr>
            <a:r>
              <a:rPr lang="en-US" sz="900" dirty="0"/>
              <a:t>/</a:t>
            </a:r>
            <a:r>
              <a:rPr lang="en-US" sz="900" dirty="0" err="1"/>
              <a:t>etc</a:t>
            </a:r>
            <a:r>
              <a:rPr lang="en-US" sz="900" dirty="0"/>
              <a:t>/</a:t>
            </a:r>
            <a:r>
              <a:rPr lang="en-US" sz="900" dirty="0" err="1"/>
              <a:t>init.d</a:t>
            </a:r>
            <a:r>
              <a:rPr lang="en-US" sz="900" dirty="0"/>
              <a:t>/</a:t>
            </a:r>
            <a:r>
              <a:rPr lang="en-US" sz="900" dirty="0" err="1"/>
              <a:t>nfs</a:t>
            </a:r>
            <a:r>
              <a:rPr lang="en-US" sz="900" dirty="0"/>
              <a:t> restart</a:t>
            </a:r>
          </a:p>
          <a:p>
            <a:pPr marL="0" indent="0">
              <a:buNone/>
            </a:pPr>
            <a:r>
              <a:rPr lang="en-US" sz="900" dirty="0" err="1"/>
              <a:t>exportfs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/</a:t>
            </a:r>
            <a:r>
              <a:rPr lang="en-US" sz="900" dirty="0" err="1"/>
              <a:t>etc</a:t>
            </a:r>
            <a:r>
              <a:rPr lang="en-US" sz="900" dirty="0"/>
              <a:t>/</a:t>
            </a:r>
            <a:r>
              <a:rPr lang="en-US" sz="900" dirty="0" err="1"/>
              <a:t>init.d</a:t>
            </a:r>
            <a:r>
              <a:rPr lang="en-US" sz="900" dirty="0"/>
              <a:t>/iptables stop </a:t>
            </a:r>
            <a:r>
              <a:rPr lang="en-US" dirty="0"/>
              <a:t>(for stopping firewall)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5CB2-3273-491F-B08A-320C7B2B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F249-748C-45BA-A2DC-622D1ECD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Operation</a:t>
            </a:r>
          </a:p>
          <a:p>
            <a:pPr lvl="1"/>
            <a:r>
              <a:rPr lang="en-US" dirty="0"/>
              <a:t>Suspend/resume</a:t>
            </a:r>
          </a:p>
          <a:p>
            <a:pPr lvl="1"/>
            <a:r>
              <a:rPr lang="en-US" dirty="0"/>
              <a:t>Snapshot</a:t>
            </a:r>
          </a:p>
          <a:p>
            <a:pPr lvl="1"/>
            <a:r>
              <a:rPr lang="en-US" dirty="0"/>
              <a:t>Cloning</a:t>
            </a:r>
          </a:p>
          <a:p>
            <a:pPr lvl="1"/>
            <a:r>
              <a:rPr lang="en-US" dirty="0"/>
              <a:t>Template</a:t>
            </a:r>
          </a:p>
          <a:p>
            <a:r>
              <a:rPr lang="en-US" dirty="0"/>
              <a:t>Datastore</a:t>
            </a:r>
          </a:p>
          <a:p>
            <a:pPr lvl="1"/>
            <a:r>
              <a:rPr lang="en-US" dirty="0"/>
              <a:t>NFS</a:t>
            </a:r>
          </a:p>
          <a:p>
            <a:pPr lvl="1"/>
            <a:r>
              <a:rPr lang="en-US" dirty="0"/>
              <a:t>Block</a:t>
            </a:r>
          </a:p>
          <a:p>
            <a:r>
              <a:rPr lang="en-US" dirty="0" err="1"/>
              <a:t>Vmotion</a:t>
            </a:r>
            <a:r>
              <a:rPr lang="en-US" dirty="0"/>
              <a:t> (performing):Core feature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308046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570E-9400-4D3C-AE63-E289DE6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714B-34D6-4544-8240-7891EAED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64BC-55E9-4BAE-9467-5370C74E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and Day2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472D-BA95-438A-AF2E-4F22857F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Virtualization (</a:t>
            </a:r>
            <a:r>
              <a:rPr lang="en-US" dirty="0" err="1"/>
              <a:t>ESXi</a:t>
            </a:r>
            <a:r>
              <a:rPr lang="en-US" dirty="0"/>
              <a:t> and VC configuration)</a:t>
            </a:r>
          </a:p>
          <a:p>
            <a:pPr lvl="1"/>
            <a:r>
              <a:rPr lang="en-US" dirty="0" err="1"/>
              <a:t>ESXi</a:t>
            </a:r>
            <a:endParaRPr lang="en-US" dirty="0"/>
          </a:p>
          <a:p>
            <a:pPr lvl="1"/>
            <a:r>
              <a:rPr lang="en-US" dirty="0"/>
              <a:t>Installed </a:t>
            </a:r>
            <a:r>
              <a:rPr lang="en-US" dirty="0" err="1"/>
              <a:t>ESXi</a:t>
            </a:r>
            <a:endParaRPr lang="en-US" dirty="0"/>
          </a:p>
          <a:p>
            <a:pPr lvl="1"/>
            <a:r>
              <a:rPr lang="en-US" dirty="0" err="1"/>
              <a:t>vSwitch</a:t>
            </a:r>
            <a:endParaRPr lang="en-US" dirty="0"/>
          </a:p>
          <a:p>
            <a:pPr lvl="2"/>
            <a:r>
              <a:rPr lang="en-US" dirty="0" err="1"/>
              <a:t>Portgroup</a:t>
            </a:r>
            <a:endParaRPr lang="en-US" dirty="0"/>
          </a:p>
          <a:p>
            <a:pPr lvl="3"/>
            <a:r>
              <a:rPr lang="en-US" dirty="0" err="1"/>
              <a:t>Vmkernel</a:t>
            </a:r>
            <a:endParaRPr lang="en-US" dirty="0"/>
          </a:p>
          <a:p>
            <a:pPr lvl="3"/>
            <a:r>
              <a:rPr lang="en-US" dirty="0"/>
              <a:t>Virtual Machine</a:t>
            </a:r>
          </a:p>
          <a:p>
            <a:r>
              <a:rPr lang="en-US" dirty="0"/>
              <a:t>Virtual center (</a:t>
            </a:r>
            <a:r>
              <a:rPr lang="en-US" dirty="0" err="1"/>
              <a:t>networking,vm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Enabled Flash</a:t>
            </a:r>
          </a:p>
          <a:p>
            <a:pPr lvl="1"/>
            <a:r>
              <a:rPr lang="en-US" dirty="0"/>
              <a:t>Create Datacenter and add </a:t>
            </a:r>
            <a:r>
              <a:rPr lang="en-US" dirty="0" err="1"/>
              <a:t>esxi</a:t>
            </a:r>
            <a:r>
              <a:rPr lang="en-US" dirty="0"/>
              <a:t> host</a:t>
            </a:r>
          </a:p>
          <a:p>
            <a:pPr lvl="1"/>
            <a:r>
              <a:rPr lang="en-US" dirty="0"/>
              <a:t>Created virtual machine (</a:t>
            </a:r>
            <a:r>
              <a:rPr lang="en-US" dirty="0" err="1"/>
              <a:t>linux</a:t>
            </a:r>
            <a:r>
              <a:rPr lang="en-US" dirty="0"/>
              <a:t> and win10)</a:t>
            </a:r>
          </a:p>
          <a:p>
            <a:pPr lvl="1"/>
            <a:r>
              <a:rPr lang="en-US" dirty="0" err="1"/>
              <a:t>Vmtools</a:t>
            </a:r>
            <a:endParaRPr lang="en-US" dirty="0"/>
          </a:p>
          <a:p>
            <a:pPr lvl="1"/>
            <a:r>
              <a:rPr lang="en-US" dirty="0"/>
              <a:t>DVS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2526-8C76-427C-B835-B69C5C74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VMFS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69FA-4B27-4D06-885A-9BA4D6CD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installed</a:t>
            </a:r>
          </a:p>
          <a:p>
            <a:pPr lvl="1"/>
            <a:r>
              <a:rPr lang="en-US" dirty="0" err="1"/>
              <a:t>Visorfs</a:t>
            </a:r>
            <a:r>
              <a:rPr lang="en-US" dirty="0"/>
              <a:t> (</a:t>
            </a:r>
            <a:r>
              <a:rPr lang="en-US" dirty="0" err="1"/>
              <a:t>Vmkernel</a:t>
            </a:r>
            <a:r>
              <a:rPr lang="en-US" dirty="0"/>
              <a:t> file system)</a:t>
            </a:r>
          </a:p>
          <a:p>
            <a:pPr lvl="2"/>
            <a:r>
              <a:rPr lang="en-US" dirty="0"/>
              <a:t>Boot bank</a:t>
            </a:r>
          </a:p>
          <a:p>
            <a:pPr lvl="2"/>
            <a:r>
              <a:rPr lang="en-US" dirty="0" err="1"/>
              <a:t>Altbootbak</a:t>
            </a:r>
            <a:endParaRPr lang="en-US" dirty="0"/>
          </a:p>
          <a:p>
            <a:pPr lvl="1"/>
            <a:r>
              <a:rPr lang="en-US" dirty="0"/>
              <a:t>VMFS (Virtual machine file system)</a:t>
            </a:r>
          </a:p>
          <a:p>
            <a:pPr lvl="2"/>
            <a:r>
              <a:rPr lang="en-US" dirty="0"/>
              <a:t>By default created on remaining partition</a:t>
            </a:r>
          </a:p>
          <a:p>
            <a:pPr lvl="1"/>
            <a:r>
              <a:rPr lang="en-US" dirty="0"/>
              <a:t>During installation</a:t>
            </a:r>
          </a:p>
          <a:p>
            <a:pPr lvl="2"/>
            <a:r>
              <a:rPr lang="en-US" dirty="0"/>
              <a:t>Partition by default created</a:t>
            </a:r>
          </a:p>
          <a:p>
            <a:pPr lvl="1"/>
            <a:r>
              <a:rPr lang="en-US" dirty="0"/>
              <a:t>Local disk (80GB)</a:t>
            </a:r>
          </a:p>
          <a:p>
            <a:pPr lvl="2"/>
            <a:r>
              <a:rPr lang="en-US" dirty="0"/>
              <a:t>8 GB installation </a:t>
            </a:r>
            <a:r>
              <a:rPr lang="en-US" dirty="0" err="1"/>
              <a:t>esxi</a:t>
            </a:r>
            <a:endParaRPr lang="en-US" dirty="0"/>
          </a:p>
          <a:p>
            <a:pPr lvl="2"/>
            <a:r>
              <a:rPr lang="en-US" dirty="0"/>
              <a:t>72 GB </a:t>
            </a:r>
            <a:r>
              <a:rPr lang="en-US" dirty="0" err="1"/>
              <a:t>vmfs</a:t>
            </a:r>
            <a:r>
              <a:rPr lang="en-US" dirty="0"/>
              <a:t> partition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3C02-4797-43C6-AC1E-A68FF3F0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667A-7044-4035-B88E-6DEA9609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also part of installation</a:t>
            </a:r>
          </a:p>
          <a:p>
            <a:pPr lvl="1"/>
            <a:r>
              <a:rPr lang="en-US" dirty="0"/>
              <a:t>It contain tools iso</a:t>
            </a:r>
          </a:p>
          <a:p>
            <a:pPr lvl="1"/>
            <a:r>
              <a:rPr lang="en-US" dirty="0"/>
              <a:t>All tools in iso format</a:t>
            </a:r>
          </a:p>
          <a:p>
            <a:pPr lvl="1"/>
            <a:r>
              <a:rPr lang="en-US" dirty="0"/>
              <a:t>Enhancement</a:t>
            </a:r>
          </a:p>
          <a:p>
            <a:pPr lvl="2"/>
            <a:r>
              <a:rPr lang="en-US" dirty="0" err="1"/>
              <a:t>Mks</a:t>
            </a:r>
            <a:r>
              <a:rPr lang="en-US" dirty="0"/>
              <a:t> (mouse keyboard screen) improves</a:t>
            </a:r>
          </a:p>
          <a:p>
            <a:pPr lvl="2"/>
            <a:r>
              <a:rPr lang="en-US" dirty="0"/>
              <a:t>Network driver (vmxnet3): driver from </a:t>
            </a:r>
            <a:r>
              <a:rPr lang="en-US" dirty="0" err="1"/>
              <a:t>vmware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>
                <a:hlinkClick r:id="rId2"/>
              </a:rPr>
              <a:t>https://docs.vmware.com/en/VMware-Tools/11.2/rn/VMware-Tools-1126-Release-Notes.html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5F52-54A4-4812-9669-8783367E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with </a:t>
            </a:r>
            <a:r>
              <a:rPr lang="en-US" dirty="0" err="1"/>
              <a:t>vmtools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6385C0-2F33-4909-BC30-871E5F79F2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0892" y="1825628"/>
          <a:ext cx="1910216" cy="4351332"/>
        </p:xfrm>
        <a:graphic>
          <a:graphicData uri="http://schemas.openxmlformats.org/drawingml/2006/table">
            <a:tbl>
              <a:tblPr/>
              <a:tblGrid>
                <a:gridCol w="1120146">
                  <a:extLst>
                    <a:ext uri="{9D8B030D-6E8A-4147-A177-3AD203B41FA5}">
                      <a16:colId xmlns:a16="http://schemas.microsoft.com/office/drawing/2014/main" val="1382289237"/>
                    </a:ext>
                  </a:extLst>
                </a:gridCol>
                <a:gridCol w="672088">
                  <a:extLst>
                    <a:ext uri="{9D8B030D-6E8A-4147-A177-3AD203B41FA5}">
                      <a16:colId xmlns:a16="http://schemas.microsoft.com/office/drawing/2014/main" val="2889592530"/>
                    </a:ext>
                  </a:extLst>
                </a:gridCol>
                <a:gridCol w="117982">
                  <a:extLst>
                    <a:ext uri="{9D8B030D-6E8A-4147-A177-3AD203B41FA5}">
                      <a16:colId xmlns:a16="http://schemas.microsoft.com/office/drawing/2014/main" val="2203900685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Drivers</a:t>
                      </a:r>
                      <a:endParaRPr lang="en-US" sz="9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VMware Tools 11.2.6</a:t>
                      </a:r>
                      <a:endParaRPr lang="en-US" sz="9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080970"/>
                  </a:ext>
                </a:extLst>
              </a:tr>
              <a:tr h="185163">
                <a:tc gridSpan="3"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Hardware Drivers</a:t>
                      </a:r>
                      <a:endParaRPr lang="en-US" sz="9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301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efifwfromhost.bin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1.0.0.0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528097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pvscsi.sys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1.3.15.0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053662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vmaudio.sys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5.10.0.3506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8278067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vmci.sys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9.8.16.0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962116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vmmouse.sys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12.5.10.0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6916920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vmusbmouse.sys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12.5.10.0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638072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vmxnet2.sys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2.2.0.0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3449617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vmxnet3.sys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1.8.17.0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8455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wddm.sys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8.17.02.0012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154290"/>
                  </a:ext>
                </a:extLst>
              </a:tr>
              <a:tr h="185163">
                <a:tc gridSpan="3"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Software Drivers</a:t>
                      </a:r>
                      <a:endParaRPr lang="en-US" sz="9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4414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giappdef.sys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2.3.1.0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093090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glgxi.sys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2.3.0.0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8784830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vmhgfs.sys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11.0.42.0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56038355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vmmemctl.sys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7.5.5.0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93728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vmrawdsk.sys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1.1.5.0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1866512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vnetWFP.sys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11.2.6.0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009678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vsepflt.sys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11.2.5.0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81835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vsock.sys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9.8.17.0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94612"/>
                  </a:ext>
                </a:extLst>
              </a:tr>
              <a:tr h="185163">
                <a:tc gridSpan="3"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Security DLL</a:t>
                      </a:r>
                      <a:endParaRPr lang="en-US" sz="900"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34255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vmwsu.dll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2.5.0.0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291" marR="46291" marT="23145" marB="23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416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21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9B50-F54D-41D5-BFD2-C6A270DE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BE8E-188F-49DF-BF40-D0194A70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Vmx</a:t>
            </a:r>
            <a:r>
              <a:rPr lang="en-US" dirty="0"/>
              <a:t> : Configuration files</a:t>
            </a:r>
          </a:p>
          <a:p>
            <a:r>
              <a:rPr lang="en-US" dirty="0" err="1"/>
              <a:t>Vmdk</a:t>
            </a:r>
            <a:r>
              <a:rPr lang="en-US" dirty="0"/>
              <a:t> :metadata file for </a:t>
            </a:r>
            <a:r>
              <a:rPr lang="en-US" dirty="0" err="1"/>
              <a:t>vm</a:t>
            </a:r>
            <a:r>
              <a:rPr lang="en-US" dirty="0"/>
              <a:t> hard disk (points to flat file)</a:t>
            </a:r>
          </a:p>
          <a:p>
            <a:pPr lvl="1"/>
            <a:r>
              <a:rPr lang="en-US" dirty="0"/>
              <a:t>Flat-</a:t>
            </a:r>
            <a:r>
              <a:rPr lang="en-US" dirty="0" err="1"/>
              <a:t>vmdk</a:t>
            </a:r>
            <a:r>
              <a:rPr lang="en-US" dirty="0"/>
              <a:t>: real  hard disk </a:t>
            </a:r>
          </a:p>
          <a:p>
            <a:r>
              <a:rPr lang="en-US" dirty="0" err="1"/>
              <a:t>Nvram</a:t>
            </a:r>
            <a:r>
              <a:rPr lang="en-US" dirty="0"/>
              <a:t>: Bios file</a:t>
            </a:r>
          </a:p>
          <a:p>
            <a:r>
              <a:rPr lang="en-US" dirty="0" err="1"/>
              <a:t>Vswp</a:t>
            </a:r>
            <a:r>
              <a:rPr lang="en-US" dirty="0"/>
              <a:t> :swap file </a:t>
            </a:r>
          </a:p>
          <a:p>
            <a:pPr lvl="1"/>
            <a:r>
              <a:rPr lang="en-US" dirty="0"/>
              <a:t>Its size is always same, what memory we assign to the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Only case if we give memory reservation it changes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3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076F-D005-46C6-AC29-BC4E2731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vm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CE86-EFDA-4E60-AD69-12AFE91C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putty</a:t>
            </a:r>
          </a:p>
          <a:p>
            <a:r>
              <a:rPr lang="en-US" dirty="0"/>
              <a:t>192.168.17.3 connect (Check on that host </a:t>
            </a:r>
            <a:r>
              <a:rPr lang="en-US" dirty="0" err="1"/>
              <a:t>vm</a:t>
            </a:r>
            <a:r>
              <a:rPr lang="en-US" dirty="0"/>
              <a:t> has created)</a:t>
            </a:r>
          </a:p>
          <a:p>
            <a:r>
              <a:rPr lang="en-US" dirty="0" err="1"/>
              <a:t>Vmfs</a:t>
            </a:r>
            <a:r>
              <a:rPr lang="en-US" dirty="0"/>
              <a:t> files system</a:t>
            </a:r>
          </a:p>
          <a:p>
            <a:pPr lvl="1"/>
            <a:r>
              <a:rPr lang="en-US" dirty="0"/>
              <a:t>Cd /</a:t>
            </a:r>
            <a:r>
              <a:rPr lang="en-US" dirty="0" err="1"/>
              <a:t>vmfs</a:t>
            </a:r>
            <a:r>
              <a:rPr lang="en-US" dirty="0"/>
              <a:t>/volumes/datastore1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ltr</a:t>
            </a:r>
            <a:endParaRPr lang="en-US" dirty="0"/>
          </a:p>
          <a:p>
            <a:pPr lvl="1"/>
            <a:r>
              <a:rPr lang="en-US" dirty="0"/>
              <a:t>Check all the files (ls –</a:t>
            </a:r>
            <a:r>
              <a:rPr lang="en-US" dirty="0" err="1"/>
              <a:t>ltrh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swap file size and memory you assigned to the </a:t>
            </a:r>
            <a:r>
              <a:rPr lang="en-US" dirty="0" err="1"/>
              <a:t>vm</a:t>
            </a:r>
            <a:r>
              <a:rPr lang="en-US" dirty="0"/>
              <a:t> (</a:t>
            </a:r>
            <a:r>
              <a:rPr lang="en-US" dirty="0" err="1"/>
              <a:t>vswp</a:t>
            </a:r>
            <a:r>
              <a:rPr lang="en-US" dirty="0"/>
              <a:t> file)</a:t>
            </a:r>
          </a:p>
          <a:p>
            <a:pPr lvl="2"/>
            <a:r>
              <a:rPr lang="en-US" dirty="0"/>
              <a:t>VM editing setting (VC)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vmx</a:t>
            </a:r>
            <a:r>
              <a:rPr lang="en-US" dirty="0"/>
              <a:t> file and check </a:t>
            </a:r>
            <a:r>
              <a:rPr lang="en-US" dirty="0" err="1"/>
              <a:t>harddisk</a:t>
            </a:r>
            <a:r>
              <a:rPr lang="en-US" dirty="0"/>
              <a:t> size(edit setting of </a:t>
            </a:r>
            <a:r>
              <a:rPr lang="en-US" dirty="0" err="1"/>
              <a:t>vm</a:t>
            </a:r>
            <a:r>
              <a:rPr lang="en-US" dirty="0"/>
              <a:t>, </a:t>
            </a:r>
            <a:r>
              <a:rPr lang="en-US" dirty="0" err="1"/>
              <a:t>harddisk</a:t>
            </a:r>
            <a:r>
              <a:rPr lang="en-US" dirty="0"/>
              <a:t> size)</a:t>
            </a:r>
          </a:p>
          <a:p>
            <a:pPr lvl="2"/>
            <a:r>
              <a:rPr lang="en-US" dirty="0"/>
              <a:t>vi </a:t>
            </a:r>
            <a:r>
              <a:rPr lang="en-US" dirty="0" err="1"/>
              <a:t>RHEL.vmx</a:t>
            </a:r>
            <a:endParaRPr lang="en-US" dirty="0"/>
          </a:p>
          <a:p>
            <a:pPr lvl="2"/>
            <a:r>
              <a:rPr lang="en-US" dirty="0"/>
              <a:t>vi </a:t>
            </a:r>
            <a:r>
              <a:rPr lang="en-US" dirty="0" err="1"/>
              <a:t>RHEL.vmdk</a:t>
            </a:r>
            <a:endParaRPr lang="en-US" dirty="0"/>
          </a:p>
          <a:p>
            <a:pPr lvl="1"/>
            <a:r>
              <a:rPr lang="en-US" dirty="0"/>
              <a:t>Compare with *</a:t>
            </a:r>
            <a:r>
              <a:rPr lang="en-US" dirty="0" err="1"/>
              <a:t>flat.vmdk</a:t>
            </a:r>
            <a:r>
              <a:rPr lang="en-US" dirty="0"/>
              <a:t>(ls –</a:t>
            </a:r>
            <a:r>
              <a:rPr lang="en-US" dirty="0" err="1"/>
              <a:t>ltrh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Vmware.log: Log file for virtual machine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3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A345-00D9-4CA1-A169-C7BF2E60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4BBD-D5E2-4582-AA5F-9EC13091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off the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Enable hot plug option for memory and </a:t>
            </a:r>
            <a:r>
              <a:rPr lang="en-US" dirty="0" err="1"/>
              <a:t>cpu</a:t>
            </a:r>
            <a:r>
              <a:rPr lang="en-US" dirty="0"/>
              <a:t> (Right click on </a:t>
            </a:r>
            <a:r>
              <a:rPr lang="en-US" dirty="0" err="1"/>
              <a:t>vm</a:t>
            </a:r>
            <a:r>
              <a:rPr lang="en-US" dirty="0"/>
              <a:t> and edit setting)</a:t>
            </a:r>
          </a:p>
          <a:p>
            <a:pPr lvl="1"/>
            <a:r>
              <a:rPr lang="en-US" dirty="0"/>
              <a:t>Power on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Increase memory and </a:t>
            </a:r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Can you reduce it? Is it possible when the </a:t>
            </a:r>
            <a:r>
              <a:rPr lang="en-US" dirty="0" err="1"/>
              <a:t>vm</a:t>
            </a:r>
            <a:r>
              <a:rPr lang="en-US" dirty="0"/>
              <a:t> is power on?</a:t>
            </a:r>
          </a:p>
        </p:txBody>
      </p:sp>
    </p:spTree>
    <p:extLst>
      <p:ext uri="{BB962C8B-B14F-4D97-AF65-F5344CB8AC3E}">
        <p14:creationId xmlns:p14="http://schemas.microsoft.com/office/powerpoint/2010/main" val="65564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849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Day3</vt:lpstr>
      <vt:lpstr>Agenda:</vt:lpstr>
      <vt:lpstr>Day 1 and Day2</vt:lpstr>
      <vt:lpstr>VMFS partition</vt:lpstr>
      <vt:lpstr>VMimages</vt:lpstr>
      <vt:lpstr>Drivers with vmtools </vt:lpstr>
      <vt:lpstr>VM files</vt:lpstr>
      <vt:lpstr>Check vm file</vt:lpstr>
      <vt:lpstr>Hot plug</vt:lpstr>
      <vt:lpstr>OVF (open virtualization format)</vt:lpstr>
      <vt:lpstr>vCenter VCSA (ova format) </vt:lpstr>
      <vt:lpstr>Storage</vt:lpstr>
      <vt:lpstr>How to map fc-san</vt:lpstr>
      <vt:lpstr>How to map software iscsi</vt:lpstr>
      <vt:lpstr>Software iscsi vs hardware iscsi</vt:lpstr>
      <vt:lpstr>Iscsi and fc-san</vt:lpstr>
      <vt:lpstr>Task</vt:lpstr>
      <vt:lpstr>NFS</vt:lpstr>
      <vt:lpstr>Task-2 create nfs share (rhel 6)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22</cp:revision>
  <dcterms:created xsi:type="dcterms:W3CDTF">2021-07-05T11:55:20Z</dcterms:created>
  <dcterms:modified xsi:type="dcterms:W3CDTF">2021-07-06T12:12:15Z</dcterms:modified>
</cp:coreProperties>
</file>