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4216A-4A60-E5E9-8969-394421062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4C2A20-7BB5-8C54-2171-78C4FB82E9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1172E-D984-2D5D-EDA1-9EAB11662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BC868-AA93-44E7-AE40-5D53419347CC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BC4EC-4A08-11E7-7337-4ED909F31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963C2-1356-3582-340F-B480C7A88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C67F1-0B0A-4B55-B0BA-8D454C979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13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9EDA0-AF6C-96E2-ED21-3E635B06C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8DA2A9-DABD-CB68-9554-D0877ADA3A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4643D-8FFA-85F5-694B-7B12A878C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BC868-AA93-44E7-AE40-5D53419347CC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36BF9-D779-BC83-D185-9857E5E74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2EBBF-C030-A48B-D6DD-034A44425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C67F1-0B0A-4B55-B0BA-8D454C979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37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294589-0BB8-2BA4-9788-13C36B4F05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FB2985-642D-4129-AF65-85B94E8AD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2D50D-C535-BF59-3D76-07AFBCF96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BC868-AA93-44E7-AE40-5D53419347CC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F36D9-3B18-B0B2-F170-509CB31B5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D4F06-389C-845D-AD98-3C2339BC6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C67F1-0B0A-4B55-B0BA-8D454C979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18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D5A4A-C317-AFFC-1A30-C7647F4C1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DD9FD-F515-8E41-55DA-E1056888A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0B2CE-CC47-11F9-E830-BAF187E75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BC868-AA93-44E7-AE40-5D53419347CC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71494-860A-D065-BA4F-1B874217F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573E7-121A-39ED-D9CC-59DBB24D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C67F1-0B0A-4B55-B0BA-8D454C979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69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6A782-EAAE-0811-79FD-FAE57AF4C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CF647-6BE7-0C6D-7458-213F85F38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D5151-9B85-BE0C-10E9-D835A0E95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BC868-AA93-44E7-AE40-5D53419347CC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EE0FF-0A15-495F-BFE2-34B157C43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CD46C-7EBC-56CC-527C-FB145220C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C67F1-0B0A-4B55-B0BA-8D454C979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78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99F34-FAC4-C85E-9A91-57BA34801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CFD9A-423A-87E4-EF1D-389A0A33FF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FC91BB-9DD8-DF10-D389-96EEB1E67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B5837-286D-F050-4A92-DEB6ECB46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BC868-AA93-44E7-AE40-5D53419347CC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C1D6AD-C668-2310-1946-3360DC190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746E8D-3B66-ABAF-F8DA-2E9FA2B5E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C67F1-0B0A-4B55-B0BA-8D454C979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7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4F0D6-8D08-F1E2-B4A0-E6E7DF4F2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87844-48DD-3CAA-70C7-679E5D4C0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BEFDA5-6180-18D5-C77A-BF03E3FB5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06D054-F3F6-4319-586E-5A561CB436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1F68AB-AA9A-3E05-2E4B-740AEF24DF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89B2F5-953A-EB7E-ADD9-8496AA094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BC868-AA93-44E7-AE40-5D53419347CC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A24AC9-2EB3-F23B-C15A-79C24D5BF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103225-DB86-9350-205D-B9DA6D89C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C67F1-0B0A-4B55-B0BA-8D454C979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0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4BC32-2D3B-B0D5-4C2C-37C39047A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2C7ACA-ADD1-D884-B622-9D9351352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BC868-AA93-44E7-AE40-5D53419347CC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D0AC6E-6DEE-C8F3-9FA6-44FEEB574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B4826A-51EA-AFF6-5142-363598C6B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C67F1-0B0A-4B55-B0BA-8D454C979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43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BB613A-A449-BC3A-69A4-869C163DC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BC868-AA93-44E7-AE40-5D53419347CC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861A48-2D89-6499-0A5A-94EB81909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5087D-23D0-0CC6-CEB7-3336AC0B4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C67F1-0B0A-4B55-B0BA-8D454C979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713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45F55-8129-9330-0CA8-525DCB89D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456E3-9020-C8B8-3D4A-D9B546DA3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29C3FE-2F50-E549-D547-FB7C19B1C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C6649-D3BD-BCF5-D07F-9044F00A3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BC868-AA93-44E7-AE40-5D53419347CC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60EB23-6FCC-3180-26A8-19CA83531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7B86C3-1507-D436-BDAE-9986ED535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C67F1-0B0A-4B55-B0BA-8D454C979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72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41E00-01D7-3775-75C6-A30517F16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806DFD-8C7C-6244-1D07-56DF8B4CB6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D1B42-C4FC-AAD6-BCC6-3AFA9AB90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B7CBE-679F-D4E4-16BE-032730453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BC868-AA93-44E7-AE40-5D53419347CC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E1060-1EBA-0E2F-6AC6-BF01E6C44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E8F62-074F-FAA0-E849-1C27B8A6A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C67F1-0B0A-4B55-B0BA-8D454C979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92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BF14D0-7419-CF79-7744-1A43CF979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B2CC9-60CC-5306-52C7-FA12B81A1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13D42-B3B3-4F1A-3F8A-E2446879BA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BC868-AA93-44E7-AE40-5D53419347CC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ABA84-2288-8CAB-6084-04DA8F61D2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E20C8-C736-8D8A-6F1A-5F871F01B4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C67F1-0B0A-4B55-B0BA-8D454C979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66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3253-C051-D64B-FF8B-F1853B3888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ConfigMap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5C0CD3-6D2F-38F6-D8FA-5D666275B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OW</a:t>
            </a:r>
          </a:p>
        </p:txBody>
      </p:sp>
    </p:spTree>
    <p:extLst>
      <p:ext uri="{BB962C8B-B14F-4D97-AF65-F5344CB8AC3E}">
        <p14:creationId xmlns:p14="http://schemas.microsoft.com/office/powerpoint/2010/main" val="2619489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6D16F-3D8A-616F-DE0B-2D6F30792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ConfigMaps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DFA0C-80FC-8FB3-4A51-6EDC69E14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A </a:t>
            </a:r>
            <a:r>
              <a:rPr lang="en-US" dirty="0" err="1">
                <a:latin typeface="+mj-lt"/>
              </a:rPr>
              <a:t>ConfigMap</a:t>
            </a:r>
            <a:r>
              <a:rPr lang="en-US" dirty="0">
                <a:latin typeface="+mj-lt"/>
              </a:rPr>
              <a:t> is an </a:t>
            </a:r>
            <a:r>
              <a:rPr lang="en-US" dirty="0" err="1">
                <a:latin typeface="+mj-lt"/>
              </a:rPr>
              <a:t>api</a:t>
            </a:r>
            <a:r>
              <a:rPr lang="en-US" dirty="0">
                <a:latin typeface="+mj-lt"/>
              </a:rPr>
              <a:t> object to store non-confidential data in key-value format.</a:t>
            </a:r>
          </a:p>
          <a:p>
            <a:r>
              <a:rPr lang="en-US" dirty="0">
                <a:latin typeface="+mj-lt"/>
              </a:rPr>
              <a:t>Pods can consumed these config map as environment </a:t>
            </a:r>
            <a:r>
              <a:rPr lang="en-US" dirty="0" err="1">
                <a:latin typeface="+mj-lt"/>
              </a:rPr>
              <a:t>variable,command</a:t>
            </a:r>
            <a:r>
              <a:rPr lang="en-US" dirty="0">
                <a:latin typeface="+mj-lt"/>
              </a:rPr>
              <a:t>-line arguments or configuration file in a volume.</a:t>
            </a:r>
          </a:p>
          <a:p>
            <a:r>
              <a:rPr lang="en-US" dirty="0">
                <a:latin typeface="+mj-lt"/>
              </a:rPr>
              <a:t>Decouple environment specific configuration from the image.</a:t>
            </a:r>
          </a:p>
          <a:p>
            <a:r>
              <a:rPr lang="en-US" dirty="0" err="1">
                <a:latin typeface="+mj-lt"/>
              </a:rPr>
              <a:t>ConfigMap</a:t>
            </a:r>
            <a:r>
              <a:rPr lang="en-US" dirty="0">
                <a:latin typeface="+mj-lt"/>
              </a:rPr>
              <a:t> doesn’t provide encryption.</a:t>
            </a:r>
          </a:p>
          <a:p>
            <a:r>
              <a:rPr lang="en-US" dirty="0" err="1">
                <a:latin typeface="+mj-lt"/>
              </a:rPr>
              <a:t>ConfigMap</a:t>
            </a:r>
            <a:r>
              <a:rPr lang="en-US" dirty="0">
                <a:latin typeface="+mj-lt"/>
              </a:rPr>
              <a:t> cannot hold data more than 1 Mib,</a:t>
            </a:r>
          </a:p>
        </p:txBody>
      </p:sp>
    </p:spTree>
    <p:extLst>
      <p:ext uri="{BB962C8B-B14F-4D97-AF65-F5344CB8AC3E}">
        <p14:creationId xmlns:p14="http://schemas.microsoft.com/office/powerpoint/2010/main" val="2498430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D2E81-D766-F6FD-1B74-BEF1AB0B8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ConfigMap</a:t>
            </a:r>
            <a:r>
              <a:rPr lang="en-US" dirty="0"/>
              <a:t>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B8552-7DC8-2C41-ABE4-74DEEC465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+mj-lt"/>
              </a:rPr>
              <a:t>ConfigMap</a:t>
            </a:r>
            <a:r>
              <a:rPr lang="en-US" dirty="0">
                <a:latin typeface="+mj-lt"/>
              </a:rPr>
              <a:t> allows to store data, which other objects consume.</a:t>
            </a:r>
          </a:p>
          <a:p>
            <a:r>
              <a:rPr lang="en-US" dirty="0">
                <a:latin typeface="+mj-lt"/>
              </a:rPr>
              <a:t>In spec section of </a:t>
            </a:r>
            <a:r>
              <a:rPr lang="en-US" dirty="0" err="1">
                <a:latin typeface="+mj-lt"/>
              </a:rPr>
              <a:t>ConfigMap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api</a:t>
            </a:r>
            <a:r>
              <a:rPr lang="en-US" dirty="0">
                <a:latin typeface="+mj-lt"/>
              </a:rPr>
              <a:t>, we provide data or </a:t>
            </a:r>
            <a:r>
              <a:rPr lang="en-US" dirty="0" err="1">
                <a:latin typeface="+mj-lt"/>
              </a:rPr>
              <a:t>binaryData</a:t>
            </a:r>
            <a:r>
              <a:rPr lang="en-US" dirty="0">
                <a:latin typeface="+mj-lt"/>
              </a:rPr>
              <a:t>.</a:t>
            </a:r>
          </a:p>
          <a:p>
            <a:r>
              <a:rPr lang="en-US" dirty="0">
                <a:latin typeface="+mj-lt"/>
              </a:rPr>
              <a:t>data or </a:t>
            </a:r>
            <a:r>
              <a:rPr lang="en-US" dirty="0" err="1">
                <a:latin typeface="+mj-lt"/>
              </a:rPr>
              <a:t>binaryData</a:t>
            </a:r>
            <a:r>
              <a:rPr lang="en-US" dirty="0">
                <a:latin typeface="+mj-lt"/>
              </a:rPr>
              <a:t> are optional field in </a:t>
            </a:r>
            <a:r>
              <a:rPr lang="en-US" dirty="0" err="1">
                <a:latin typeface="+mj-lt"/>
              </a:rPr>
              <a:t>ConfigMap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api</a:t>
            </a:r>
            <a:r>
              <a:rPr lang="en-US" dirty="0">
                <a:latin typeface="+mj-lt"/>
              </a:rPr>
              <a:t>.</a:t>
            </a:r>
          </a:p>
          <a:p>
            <a:r>
              <a:rPr lang="en-US" dirty="0">
                <a:latin typeface="+mj-lt"/>
              </a:rPr>
              <a:t>Each key under the data or the </a:t>
            </a:r>
            <a:r>
              <a:rPr lang="en-US" dirty="0" err="1">
                <a:latin typeface="+mj-lt"/>
              </a:rPr>
              <a:t>binaryData</a:t>
            </a:r>
            <a:r>
              <a:rPr lang="en-US" dirty="0">
                <a:latin typeface="+mj-lt"/>
              </a:rPr>
              <a:t> field must consist of alphanumeric characters, -, _ or .</a:t>
            </a:r>
          </a:p>
          <a:p>
            <a:r>
              <a:rPr lang="en-US" dirty="0">
                <a:latin typeface="+mj-lt"/>
              </a:rPr>
              <a:t> The Pod and the </a:t>
            </a:r>
            <a:r>
              <a:rPr lang="en-US" dirty="0" err="1">
                <a:latin typeface="+mj-lt"/>
              </a:rPr>
              <a:t>ConfigMap</a:t>
            </a:r>
            <a:r>
              <a:rPr lang="en-US" dirty="0">
                <a:latin typeface="+mj-lt"/>
              </a:rPr>
              <a:t> must be in the same namespace.</a:t>
            </a:r>
          </a:p>
          <a:p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kubelet</a:t>
            </a:r>
            <a:r>
              <a:rPr lang="en-US" dirty="0">
                <a:latin typeface="+mj-lt"/>
              </a:rPr>
              <a:t> uses the data from the </a:t>
            </a:r>
            <a:r>
              <a:rPr lang="en-US" dirty="0" err="1">
                <a:latin typeface="+mj-lt"/>
              </a:rPr>
              <a:t>ConfigMap</a:t>
            </a:r>
            <a:r>
              <a:rPr lang="en-US" dirty="0">
                <a:latin typeface="+mj-lt"/>
              </a:rPr>
              <a:t> when it launches container(s) for a Pod.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32270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39CF8-6553-0A4A-3BBD-D16CAD65F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yaml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750A77-2271-F2B6-BEB1-F9836223FD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9774" y="2077243"/>
            <a:ext cx="7102751" cy="4415631"/>
          </a:xfrm>
        </p:spPr>
      </p:pic>
    </p:spTree>
    <p:extLst>
      <p:ext uri="{BB962C8B-B14F-4D97-AF65-F5344CB8AC3E}">
        <p14:creationId xmlns:p14="http://schemas.microsoft.com/office/powerpoint/2010/main" val="1072362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F53FB-0205-8628-1545-2E8DED376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in Pod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987587-E27E-4C19-CB83-7E39EE44D2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8070" y="1848644"/>
            <a:ext cx="7329280" cy="374377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14C9C4-F9BB-FABB-925E-E6E542494812}"/>
              </a:ext>
            </a:extLst>
          </p:cNvPr>
          <p:cNvSpPr txBox="1"/>
          <p:nvPr/>
        </p:nvSpPr>
        <p:spPr>
          <a:xfrm>
            <a:off x="3048000" y="5429577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this example, defining a volume and mounting it inside the demo container as /config creates two files, /config/</a:t>
            </a:r>
            <a:r>
              <a:rPr lang="en-US" dirty="0" err="1"/>
              <a:t>game.properties</a:t>
            </a:r>
            <a:r>
              <a:rPr lang="en-US" dirty="0"/>
              <a:t> and /config/user-</a:t>
            </a:r>
            <a:r>
              <a:rPr lang="en-US" dirty="0" err="1"/>
              <a:t>interface.properties</a:t>
            </a:r>
            <a:r>
              <a:rPr lang="en-US" dirty="0"/>
              <a:t>, even though there are four keys in the </a:t>
            </a:r>
            <a:r>
              <a:rPr lang="en-US" dirty="0" err="1"/>
              <a:t>ConfigMap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9382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20E53-9491-F85C-1AD1-59AD0497A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C54E4-46A9-37AB-8C49-39E5AE465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+mj-lt"/>
              </a:rPr>
              <a:t>Create a </a:t>
            </a:r>
            <a:r>
              <a:rPr lang="en-US" dirty="0" err="1">
                <a:latin typeface="+mj-lt"/>
              </a:rPr>
              <a:t>ConfigMap</a:t>
            </a:r>
            <a:r>
              <a:rPr lang="en-US" dirty="0">
                <a:latin typeface="+mj-lt"/>
              </a:rPr>
              <a:t> or use an existing one. Multiple Pods can reference the same </a:t>
            </a:r>
            <a:r>
              <a:rPr lang="en-US" dirty="0" err="1">
                <a:latin typeface="+mj-lt"/>
              </a:rPr>
              <a:t>ConfigMap</a:t>
            </a:r>
            <a:r>
              <a:rPr lang="en-US" dirty="0">
                <a:latin typeface="+mj-lt"/>
              </a:rPr>
              <a:t>.</a:t>
            </a:r>
          </a:p>
          <a:p>
            <a:r>
              <a:rPr lang="en-US" dirty="0">
                <a:latin typeface="+mj-lt"/>
              </a:rPr>
              <a:t>Modify your Pod definition to add a volume under .</a:t>
            </a:r>
            <a:r>
              <a:rPr lang="en-US" dirty="0" err="1">
                <a:latin typeface="+mj-lt"/>
              </a:rPr>
              <a:t>spec.volumes</a:t>
            </a:r>
            <a:r>
              <a:rPr lang="en-US" dirty="0">
                <a:latin typeface="+mj-lt"/>
              </a:rPr>
              <a:t>[]. Name the volume anything, and have a .</a:t>
            </a:r>
            <a:r>
              <a:rPr lang="en-US" dirty="0" err="1">
                <a:latin typeface="+mj-lt"/>
              </a:rPr>
              <a:t>spec.volumes</a:t>
            </a:r>
            <a:r>
              <a:rPr lang="en-US" dirty="0">
                <a:latin typeface="+mj-lt"/>
              </a:rPr>
              <a:t>[].configMap.name field set to reference your </a:t>
            </a:r>
            <a:r>
              <a:rPr lang="en-US" dirty="0" err="1">
                <a:latin typeface="+mj-lt"/>
              </a:rPr>
              <a:t>ConfigMap</a:t>
            </a:r>
            <a:r>
              <a:rPr lang="en-US" dirty="0">
                <a:latin typeface="+mj-lt"/>
              </a:rPr>
              <a:t> object.</a:t>
            </a:r>
          </a:p>
          <a:p>
            <a:r>
              <a:rPr lang="en-US" dirty="0">
                <a:latin typeface="+mj-lt"/>
              </a:rPr>
              <a:t>Add a .</a:t>
            </a:r>
            <a:r>
              <a:rPr lang="en-US" dirty="0" err="1">
                <a:latin typeface="+mj-lt"/>
              </a:rPr>
              <a:t>spec.containers</a:t>
            </a:r>
            <a:r>
              <a:rPr lang="en-US" dirty="0">
                <a:latin typeface="+mj-lt"/>
              </a:rPr>
              <a:t>[].</a:t>
            </a:r>
            <a:r>
              <a:rPr lang="en-US" dirty="0" err="1">
                <a:latin typeface="+mj-lt"/>
              </a:rPr>
              <a:t>volumeMounts</a:t>
            </a:r>
            <a:r>
              <a:rPr lang="en-US" dirty="0">
                <a:latin typeface="+mj-lt"/>
              </a:rPr>
              <a:t>[] to each container that needs the </a:t>
            </a:r>
            <a:r>
              <a:rPr lang="en-US" dirty="0" err="1">
                <a:latin typeface="+mj-lt"/>
              </a:rPr>
              <a:t>ConfigMap</a:t>
            </a:r>
            <a:r>
              <a:rPr lang="en-US" dirty="0">
                <a:latin typeface="+mj-lt"/>
              </a:rPr>
              <a:t>. Specify .</a:t>
            </a:r>
            <a:r>
              <a:rPr lang="en-US" dirty="0" err="1">
                <a:latin typeface="+mj-lt"/>
              </a:rPr>
              <a:t>spec.containers</a:t>
            </a:r>
            <a:r>
              <a:rPr lang="en-US" dirty="0">
                <a:latin typeface="+mj-lt"/>
              </a:rPr>
              <a:t>[].</a:t>
            </a:r>
            <a:r>
              <a:rPr lang="en-US" dirty="0" err="1">
                <a:latin typeface="+mj-lt"/>
              </a:rPr>
              <a:t>volumeMounts</a:t>
            </a:r>
            <a:r>
              <a:rPr lang="en-US" dirty="0">
                <a:latin typeface="+mj-lt"/>
              </a:rPr>
              <a:t>[].</a:t>
            </a:r>
            <a:r>
              <a:rPr lang="en-US" dirty="0" err="1">
                <a:latin typeface="+mj-lt"/>
              </a:rPr>
              <a:t>readOnly</a:t>
            </a:r>
            <a:r>
              <a:rPr lang="en-US" dirty="0">
                <a:latin typeface="+mj-lt"/>
              </a:rPr>
              <a:t> = true and .</a:t>
            </a:r>
            <a:r>
              <a:rPr lang="en-US" dirty="0" err="1">
                <a:latin typeface="+mj-lt"/>
              </a:rPr>
              <a:t>spec.containers</a:t>
            </a:r>
            <a:r>
              <a:rPr lang="en-US" dirty="0">
                <a:latin typeface="+mj-lt"/>
              </a:rPr>
              <a:t>[].</a:t>
            </a:r>
            <a:r>
              <a:rPr lang="en-US" dirty="0" err="1">
                <a:latin typeface="+mj-lt"/>
              </a:rPr>
              <a:t>volumeMounts</a:t>
            </a:r>
            <a:r>
              <a:rPr lang="en-US" dirty="0">
                <a:latin typeface="+mj-lt"/>
              </a:rPr>
              <a:t>[].</a:t>
            </a:r>
            <a:r>
              <a:rPr lang="en-US" dirty="0" err="1">
                <a:latin typeface="+mj-lt"/>
              </a:rPr>
              <a:t>mountPath</a:t>
            </a:r>
            <a:r>
              <a:rPr lang="en-US" dirty="0">
                <a:latin typeface="+mj-lt"/>
              </a:rPr>
              <a:t> to an unused directory name where you would like the </a:t>
            </a:r>
            <a:r>
              <a:rPr lang="en-US" dirty="0" err="1">
                <a:latin typeface="+mj-lt"/>
              </a:rPr>
              <a:t>ConfigMap</a:t>
            </a:r>
            <a:r>
              <a:rPr lang="en-US" dirty="0">
                <a:latin typeface="+mj-lt"/>
              </a:rPr>
              <a:t> to appear.</a:t>
            </a:r>
          </a:p>
          <a:p>
            <a:r>
              <a:rPr lang="en-US" dirty="0">
                <a:latin typeface="+mj-lt"/>
              </a:rPr>
              <a:t>Modify your image or command line so that the program looks for files in that directory. Each key in the </a:t>
            </a:r>
            <a:r>
              <a:rPr lang="en-US" dirty="0" err="1">
                <a:latin typeface="+mj-lt"/>
              </a:rPr>
              <a:t>ConfigMap</a:t>
            </a:r>
            <a:r>
              <a:rPr lang="en-US" dirty="0">
                <a:latin typeface="+mj-lt"/>
              </a:rPr>
              <a:t> data map becomes the filename under </a:t>
            </a:r>
            <a:r>
              <a:rPr lang="en-US" dirty="0" err="1">
                <a:latin typeface="+mj-lt"/>
              </a:rPr>
              <a:t>mountPath</a:t>
            </a:r>
            <a:r>
              <a:rPr lang="en-US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7155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334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ConfigMap</vt:lpstr>
      <vt:lpstr>What is ConfigMaps?</vt:lpstr>
      <vt:lpstr>ConfigMap Object</vt:lpstr>
      <vt:lpstr>yaml</vt:lpstr>
      <vt:lpstr>Mapping in Pod</vt:lpstr>
      <vt:lpstr>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ConfigMap</dc:title>
  <dc:creator>john</dc:creator>
  <cp:lastModifiedBy>john</cp:lastModifiedBy>
  <cp:revision>9</cp:revision>
  <dcterms:created xsi:type="dcterms:W3CDTF">2022-09-27T09:26:20Z</dcterms:created>
  <dcterms:modified xsi:type="dcterms:W3CDTF">2022-09-27T10:29:04Z</dcterms:modified>
</cp:coreProperties>
</file>