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48" d="100"/>
          <a:sy n="48" d="100"/>
        </p:scale>
        <p:origin x="702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12E32-2246-A3A6-DECA-21C50E419B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DDA9E8-8DBF-4E8C-5364-6A0FF16F9A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D34EB-EC23-3795-F473-A475F8F77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EA133-7027-98D1-BDFA-20313BC7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F4C40-C86E-2863-7F33-2CF0AE7EC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21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5048E-20A2-9B14-AF20-C3D232458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DDB4F-C7D5-73B2-B611-43180B05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BFCDC-D307-84CC-C47B-9751C962F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7DC95-1CA0-2B46-414B-275FA6DCF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17409-96C9-711F-297E-2B40D0C43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3452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DEF930-1565-F731-8DE2-318EBEEFB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7F3C0-1458-9052-8295-D10B03218D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A77D56-A8C8-CEF8-EE5C-464D6087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515233-BD50-18BF-C9A4-4678D4E6DD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9FA46-EB7B-3194-6BE5-4C29C50205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97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BAA8F-28E4-704D-E009-736FA6862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F5767D-29DD-6FA0-04D7-5093C67029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A61236-EC6D-ECE1-A761-9EA1C74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FEEA4-8635-69F8-DEE9-C918F26C8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A94FE-D09E-4FF1-6710-71BFE769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55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E137A-A4E9-695D-1AC0-1AE651F6E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17C94B-B24D-B375-2469-7693D59E51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9A492-70A5-22E3-253B-7D0069FB5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9A4A0-A1AD-39FF-7131-0756970C0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FE3F4C-DBA6-FF78-8FC6-C055BB0C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2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9CB9D-9BC0-3CC4-167C-DF65789FB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E4B53-2D6E-FADE-8A15-E207412F51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C8F57D-5405-17F0-DA81-BDAE89F612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8087-E421-90B3-41F5-D6C13467F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6AE73-5157-4DA5-CFC2-41AD352B6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60B4-EC06-ED16-4F72-3EFFDC0E3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2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02071-BAAE-6810-D2DE-2D82C2BB0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CFD83A-3C4A-264E-80F5-725844282D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09BB76-ABF4-D608-1B06-199730F525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755EE8-40F2-6FAA-A701-7111786579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1FABCD3-2502-F0C7-DB36-F6702831B9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DFB115C-9AD9-43F6-A4CC-639659CE7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EB387-C4C9-CACA-2900-87F477875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BBE287-A080-E67A-4EA3-224983A4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05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DD514-12E5-DCD0-A437-FFB8B8629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B6635-4167-C24D-5756-C0B21ECDA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EF07BC-E6C9-E2FB-1D71-10315AEB5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31A53-FD06-EF6B-BD18-D6174FDBA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4619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B94D3F-46CC-A7CA-226D-983661F1A6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26E73F-12E1-3695-1285-87BB15D7D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4EDEE2-A928-B495-9CDA-5A95AD9C3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7005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8303F-419F-2CE8-60C0-479A215AB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0F7AF4-B2DF-70E0-5B88-84370B4135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097721-CB1E-76E0-6B3F-1F6B491AC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43A77C-D1DE-451B-4DD7-845096ACC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DEECE2-7F65-60C8-6C0B-130C6632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A9B98E-DB5F-520E-0CA0-A3E6A83E4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96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9B909-B6ED-3FC8-71B4-0723299D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2B9572-72FF-AF44-2CF5-9A88E3E1E2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BE8CDA-1602-6104-DBC0-0590BFE35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E55ED-F823-885A-FF7F-A231201D3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562F7C-96E6-6A95-0F2B-00E7FA89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0AD4F6-4CB4-017E-B52C-4ABB1A6F8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73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20D655B-C740-4630-DF0C-9CFA2902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ED535-A3C5-4DB3-6E7E-4090E282C4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752373-0D09-8069-4424-97B872AB2B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0E690-BB8D-423B-B14A-B86F6E940A3F}" type="datetimeFigureOut">
              <a:rPr lang="en-US" smtClean="0"/>
              <a:t>9/17/2022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651D0-D585-8035-E968-F164C2F161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5242F6-4E4C-3C46-F980-8C54C9DF15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46DCD8-7E7A-4C93-B8E0-58A690D7E3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854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C935F-8E6E-7D3F-A7EF-D179F4D837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Cpu</a:t>
            </a:r>
            <a:r>
              <a:rPr lang="en-US" dirty="0"/>
              <a:t> and Memory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448ACB-EB75-591D-22B2-C5550DDA13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91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CEF63-640B-5B55-BEF7-BEF8A581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Kubernetes Cluster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29480-5F0D-90A0-A981-E552C10BB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In any given cluster with multiple nodes, there are a defined set of resources in the form of</a:t>
            </a:r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CPU</a:t>
            </a:r>
          </a:p>
          <a:p>
            <a:r>
              <a:rPr lang="en-US" dirty="0">
                <a:latin typeface="+mj-lt"/>
              </a:rPr>
              <a:t>Memory</a:t>
            </a:r>
          </a:p>
          <a:p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CPU and memory are collectively referred to as compute resources, or just resources. These resources are measurable quantities that can be requested, allocated, and consumed.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7988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577176-5E5F-81DC-DCB5-1A1FCCA31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292929"/>
                </a:solidFill>
                <a:latin typeface="sohne"/>
              </a:rPr>
              <a:t>CPU</a:t>
            </a:r>
            <a:r>
              <a:rPr lang="en-US" b="1" i="0" dirty="0">
                <a:solidFill>
                  <a:srgbClr val="292929"/>
                </a:solidFill>
                <a:effectLst/>
                <a:latin typeface="sohne"/>
              </a:rPr>
              <a:t>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0E27E-2A1C-846F-D851-AAA61E043B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Each of the above resource types has a base unit, let get into the details of each one by one.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2A3C37-FE66-606F-88E8-AF0618034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670" y="2701925"/>
            <a:ext cx="9435547" cy="3089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451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90530-CCBA-1439-A0B4-84C3E2DD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F9E51B-C572-EDFF-5DFB-56BFC75778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>
                <a:latin typeface="+mj-lt"/>
              </a:rPr>
              <a:t>In Kubernetes requests for memory, resources are measured in bytes. The memory can be represented both as fixed point integer or power-of-two equivalent.</a:t>
            </a:r>
          </a:p>
          <a:p>
            <a:pPr lvl="1"/>
            <a:r>
              <a:rPr lang="en-US" dirty="0">
                <a:latin typeface="+mj-lt"/>
              </a:rPr>
              <a:t> You can express memory as a plain integer or as a fixed-point integer using one of these suffixes: E, P, T, G, M, K. You can also use the power-of-two equivalents: </a:t>
            </a:r>
            <a:r>
              <a:rPr lang="en-US" dirty="0" err="1">
                <a:latin typeface="+mj-lt"/>
              </a:rPr>
              <a:t>Ei</a:t>
            </a:r>
            <a:r>
              <a:rPr lang="en-US" dirty="0">
                <a:latin typeface="+mj-lt"/>
              </a:rPr>
              <a:t>, Pi, </a:t>
            </a:r>
            <a:r>
              <a:rPr lang="en-US" dirty="0" err="1">
                <a:latin typeface="+mj-lt"/>
              </a:rPr>
              <a:t>Ti</a:t>
            </a:r>
            <a:r>
              <a:rPr lang="en-US" dirty="0">
                <a:latin typeface="+mj-lt"/>
              </a:rPr>
              <a:t>, Gi, Mi, Ki. For example, the following represent roughly the same value: 128974848, 129e6, 129M, 123Mi</a:t>
            </a:r>
          </a:p>
          <a:p>
            <a:pPr lvl="2" fontAlgn="base"/>
            <a:r>
              <a:rPr lang="en-US" sz="2400" b="0" i="0" dirty="0">
                <a:solidFill>
                  <a:srgbClr val="232629"/>
                </a:solidFill>
                <a:effectLst/>
                <a:latin typeface="+mj-lt"/>
              </a:rPr>
              <a:t>5G means 5 Gigabytes while 5Gi means 5 Gibibytes. They amount to:</a:t>
            </a:r>
          </a:p>
          <a:p>
            <a:pPr lvl="3" fontAlgn="base"/>
            <a:r>
              <a:rPr lang="en-US" sz="2400" b="0" i="0" dirty="0">
                <a:solidFill>
                  <a:srgbClr val="232629"/>
                </a:solidFill>
                <a:effectLst/>
                <a:latin typeface="+mj-lt"/>
              </a:rPr>
              <a:t>5 G = 5000000 KB / 5000 MB</a:t>
            </a:r>
          </a:p>
          <a:p>
            <a:pPr lvl="3" fontAlgn="base"/>
            <a:r>
              <a:rPr lang="en-US" sz="2400" b="0" i="0" dirty="0">
                <a:solidFill>
                  <a:srgbClr val="232629"/>
                </a:solidFill>
                <a:effectLst/>
                <a:latin typeface="+mj-lt"/>
              </a:rPr>
              <a:t>5 Gi = 5368709.12 KB / 5368.70 MB</a:t>
            </a:r>
          </a:p>
          <a:p>
            <a:pPr lvl="1"/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4461899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4906-E410-55FA-FC02-DA8AFB192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48EF10-97CF-12D6-7BFB-AC221128CD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365" y="1881809"/>
            <a:ext cx="7792278" cy="2891010"/>
          </a:xfrm>
        </p:spPr>
      </p:pic>
    </p:spTree>
    <p:extLst>
      <p:ext uri="{BB962C8B-B14F-4D97-AF65-F5344CB8AC3E}">
        <p14:creationId xmlns:p14="http://schemas.microsoft.com/office/powerpoint/2010/main" val="32432343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C4468-D78F-C1E1-8A62-29004800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1A57B3-2AD8-1BFE-EB92-A8EADB42A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+mj-lt"/>
              </a:rPr>
              <a:t>Requests is a K8s concept used for scheduling pods within the underlying infrastructure: “place my pod’s containers where there are enough of these resources to accommodate them”. </a:t>
            </a:r>
          </a:p>
          <a:p>
            <a:r>
              <a:rPr lang="en-US" dirty="0">
                <a:latin typeface="+mj-lt"/>
              </a:rPr>
              <a:t>Limits is a hard cap on the resources made available to container that propagates to the underlying container runtime</a:t>
            </a:r>
          </a:p>
          <a:p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If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requests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 is omitted for a container, it defaults to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limits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. If </a:t>
            </a:r>
            <a:r>
              <a:rPr lang="en-US" b="0" i="1" dirty="0">
                <a:solidFill>
                  <a:srgbClr val="292929"/>
                </a:solidFill>
                <a:effectLst/>
                <a:latin typeface="+mj-lt"/>
              </a:rPr>
              <a:t>limits</a:t>
            </a:r>
            <a:r>
              <a:rPr lang="en-US" b="0" i="0" dirty="0">
                <a:solidFill>
                  <a:srgbClr val="292929"/>
                </a:solidFill>
                <a:effectLst/>
                <a:latin typeface="+mj-lt"/>
              </a:rPr>
              <a:t> is not set, it defaults to 0 (unbounded).</a:t>
            </a:r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596538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</TotalTime>
  <Words>286</Words>
  <Application>Microsoft Office PowerPoint</Application>
  <PresentationFormat>Widescreen</PresentationFormat>
  <Paragraphs>19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sohne</vt:lpstr>
      <vt:lpstr>Office Theme</vt:lpstr>
      <vt:lpstr>Cpu and Memory</vt:lpstr>
      <vt:lpstr>Kubernetes Cluster  </vt:lpstr>
      <vt:lpstr>CPU:</vt:lpstr>
      <vt:lpstr>Memory</vt:lpstr>
      <vt:lpstr>Example</vt:lpstr>
      <vt:lpstr>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Cpu and Memory</dc:title>
  <dc:creator>john</dc:creator>
  <cp:lastModifiedBy>john</cp:lastModifiedBy>
  <cp:revision>7</cp:revision>
  <dcterms:created xsi:type="dcterms:W3CDTF">2022-09-12T04:47:15Z</dcterms:created>
  <dcterms:modified xsi:type="dcterms:W3CDTF">2022-09-17T09:21:45Z</dcterms:modified>
</cp:coreProperties>
</file>