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D782-C2E8-7986-A853-857057E9D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BC948-4ED7-2596-856E-B7C3E6958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C321-C4E3-261D-35E5-6E2CC561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1E2C9-A7AA-2049-6BE4-CE0FE5B1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2F278-981A-1008-9878-271A86C5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EBAB-F8C4-6739-E107-A5D7361F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1918-DBDE-829A-13C2-AB134E45C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435C-338D-5DA7-CF60-35D2D27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B814-D0A8-F8C8-4FEA-0C7DBF4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E88F-F691-F67B-8BFC-E4040FC4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D30E0-9A15-BE2F-5C57-0D08773C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BFA61-AACD-70E8-3E81-4A45EB729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D8C3-C567-0B6F-BADE-F3A8C0C2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B444-B7F8-7CE9-54EA-42EE3181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9F68-A62F-0B5A-A070-B5D011D5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2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BC71-59A4-68DF-801F-7940D5617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CD32-23EF-50BC-5BB7-6F48C4DC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907AE-5646-611B-CAA2-7FE88009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39DF8-E443-C764-44C0-AB5141E3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3108-B021-FEA5-EA82-D4C4F6F1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F25-53B4-436D-2EA7-744A7CD2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B377-3893-111C-25FB-64FF96A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D2DC-CB25-9987-7AC0-103937F9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5E17-4B8B-C83F-EE93-2A0196BE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FAC9-4444-B911-3C4A-38E891AA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0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7808-25C6-FF31-663B-47DA39E0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28629-3825-C63F-1957-1702A7A28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56FB7-18E9-16AF-6056-F5B86861A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073B9-C177-4242-A482-FB63AA83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9BDFA-4924-108D-AFD2-CA4059BF9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31253-1FA6-EC70-69E1-7091754AE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6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49F6-EE5B-FE9A-3B8B-E7D7A1A4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4869E-ADCE-7418-C9AA-F5678E572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0410E-571C-D624-3B0C-1551B63CE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5BB7B-2EC9-634D-950B-EA75A3A3B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B8951-D50E-E548-87F6-617F0D897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44B91-4F7F-E577-2DD9-12ED877D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B4088-C14C-A4E7-C585-6347CB5F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728F2-81F2-C423-DF72-A254885E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7F11-473E-664B-3E52-B79E9A3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4C57BD-7B0A-D17A-702D-98D70D3A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651EF-9DD1-C53B-242F-29B364CA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5ED2B-83B7-5C06-1FA8-304782A3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F432F-ACBE-CC36-5BFC-F9FA1697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3E938-0BCC-A74C-611A-19A0EF80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30160-85F4-2920-8405-6A2BE178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7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C511-D36C-274B-5674-2895C81D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8D10F-A2EB-DF5E-806D-199A7D249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9E34D-1130-E8BD-9149-8B7E3CBE2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EBFB2-6079-EAD4-CBEF-F299B2BA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5B37-4D6E-E35D-48FF-2ABFDDF2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89A8A-B731-9E7F-75C0-B1397F49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BA68-EDB6-473B-2A15-331C701D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513C8-B4F7-F2A2-48AA-900727FB2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79CFA-D0DD-B6A7-C7E1-C7D9AD1D2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E7DBC-0023-2572-FB7B-16B4CC7D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E6BEE-6BAE-CA32-D284-3013A966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D575C-A059-3F5E-8AB3-58CECA8E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94480-1268-CDDF-74A2-01A83FB0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DD15-A0C3-AFCD-F530-CCE9B149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E7BC-149B-BC9A-52FD-32383E1A4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1F3F0-B016-46BA-B4EB-FD9747DEAE49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40D2-A549-A97A-67F8-4F70AD808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B8EA-AB45-7F6C-0E17-7487FBD64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F184-A1D1-463E-B44F-2631D0804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1A38-131B-0E65-3FD4-BECA9492E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Daemon Set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AC732-D7B3-E778-92E7-EDAF22C7E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93195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6304-1598-09FE-292A-D42DEB76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DFBE-A6E1-47CA-93B2-37AA4B31C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ensures that all nodes run a copy of a Pod</a:t>
            </a:r>
          </a:p>
          <a:p>
            <a:r>
              <a:rPr lang="en-US" dirty="0">
                <a:latin typeface="+mj-lt"/>
              </a:rPr>
              <a:t>As nodes are added in cluster, Pods are added to them</a:t>
            </a:r>
          </a:p>
          <a:p>
            <a:r>
              <a:rPr lang="en-US" dirty="0">
                <a:latin typeface="+mj-lt"/>
              </a:rPr>
              <a:t>As nodes are removed from the cluster, those Pods are garbage collector</a:t>
            </a:r>
          </a:p>
          <a:p>
            <a:r>
              <a:rPr lang="en-US" dirty="0">
                <a:latin typeface="+mj-lt"/>
              </a:rPr>
              <a:t>Uses are </a:t>
            </a:r>
            <a:r>
              <a:rPr lang="en-US" dirty="0" err="1">
                <a:latin typeface="+mj-lt"/>
              </a:rPr>
              <a:t>DaemonSet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Running any log collection tool</a:t>
            </a:r>
          </a:p>
          <a:p>
            <a:pPr lvl="1"/>
            <a:r>
              <a:rPr lang="en-US" dirty="0">
                <a:latin typeface="+mj-lt"/>
              </a:rPr>
              <a:t>Running  node monitoring tools</a:t>
            </a:r>
          </a:p>
        </p:txBody>
      </p:sp>
    </p:spTree>
    <p:extLst>
      <p:ext uri="{BB962C8B-B14F-4D97-AF65-F5344CB8AC3E}">
        <p14:creationId xmlns:p14="http://schemas.microsoft.com/office/powerpoint/2010/main" val="23849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3921-0658-E345-B8DE-B98D555E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DameonSet</a:t>
            </a:r>
            <a:r>
              <a:rPr lang="en-US" dirty="0"/>
              <a:t> Spec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7251F-6B24-AAB7-B116-A6EC229A8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3357" y="1902066"/>
            <a:ext cx="7032555" cy="4171950"/>
          </a:xfrm>
        </p:spPr>
      </p:pic>
    </p:spTree>
    <p:extLst>
      <p:ext uri="{BB962C8B-B14F-4D97-AF65-F5344CB8AC3E}">
        <p14:creationId xmlns:p14="http://schemas.microsoft.com/office/powerpoint/2010/main" val="333904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554D-6744-B1AA-7A89-BC9F83A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toleration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076A7F-8503-6FE8-B99F-1FB67CE99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040" y="1825625"/>
            <a:ext cx="7011919" cy="4351338"/>
          </a:xfrm>
        </p:spPr>
      </p:pic>
    </p:spTree>
    <p:extLst>
      <p:ext uri="{BB962C8B-B14F-4D97-AF65-F5344CB8AC3E}">
        <p14:creationId xmlns:p14="http://schemas.microsoft.com/office/powerpoint/2010/main" val="415048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AE95-720B-E09A-FCAD-64113DA9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DaemonSet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Update Strategy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AD589-BEEE-D7C6-783A-055B469E7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has two update strategy types: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OnDelete</a:t>
            </a:r>
            <a:r>
              <a:rPr lang="en-US" dirty="0">
                <a:latin typeface="+mj-lt"/>
              </a:rPr>
              <a:t>: With </a:t>
            </a:r>
            <a:r>
              <a:rPr lang="en-US" dirty="0" err="1">
                <a:latin typeface="+mj-lt"/>
              </a:rPr>
              <a:t>OnDelete</a:t>
            </a:r>
            <a:r>
              <a:rPr lang="en-US" dirty="0">
                <a:latin typeface="+mj-lt"/>
              </a:rPr>
              <a:t> update strategy, after you update a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template, new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pods will only be created when you manually delete old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pods. This is the same behavior of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in Kubernetes version 1.5 or before.</a:t>
            </a:r>
          </a:p>
          <a:p>
            <a:pPr lvl="1"/>
            <a:r>
              <a:rPr lang="en-US" dirty="0" err="1">
                <a:latin typeface="+mj-lt"/>
              </a:rPr>
              <a:t>RollingUpdate</a:t>
            </a:r>
            <a:r>
              <a:rPr lang="en-US" dirty="0">
                <a:latin typeface="+mj-lt"/>
              </a:rPr>
              <a:t>: This is the default update </a:t>
            </a:r>
            <a:r>
              <a:rPr lang="en-US" dirty="0" err="1">
                <a:latin typeface="+mj-lt"/>
              </a:rPr>
              <a:t>strategy.With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RollingUpdate</a:t>
            </a:r>
            <a:r>
              <a:rPr lang="en-US" dirty="0">
                <a:latin typeface="+mj-lt"/>
              </a:rPr>
              <a:t> update strategy, after you update a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template, old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pods will be killed, and new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pods will be created automatically, in a controlled fashion. At most one pod of the </a:t>
            </a:r>
            <a:r>
              <a:rPr lang="en-US" dirty="0" err="1">
                <a:latin typeface="+mj-lt"/>
              </a:rPr>
              <a:t>DaemonSet</a:t>
            </a:r>
            <a:r>
              <a:rPr lang="en-US" dirty="0">
                <a:latin typeface="+mj-lt"/>
              </a:rPr>
              <a:t> will be running on each node during the whole update process</a:t>
            </a:r>
          </a:p>
        </p:txBody>
      </p:sp>
    </p:spTree>
    <p:extLst>
      <p:ext uri="{BB962C8B-B14F-4D97-AF65-F5344CB8AC3E}">
        <p14:creationId xmlns:p14="http://schemas.microsoft.com/office/powerpoint/2010/main" val="4136167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172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Daemon Set </vt:lpstr>
      <vt:lpstr>Daemon Set</vt:lpstr>
      <vt:lpstr>DameonSet Spec</vt:lpstr>
      <vt:lpstr>toleration</vt:lpstr>
      <vt:lpstr>DaemonSet Update Strategy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Daemon Set </dc:title>
  <dc:creator>john</dc:creator>
  <cp:lastModifiedBy>john</cp:lastModifiedBy>
  <cp:revision>6</cp:revision>
  <dcterms:created xsi:type="dcterms:W3CDTF">2022-09-26T17:07:52Z</dcterms:created>
  <dcterms:modified xsi:type="dcterms:W3CDTF">2022-09-26T18:00:32Z</dcterms:modified>
</cp:coreProperties>
</file>