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4ED8-E8ED-E880-53BF-580CEF25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13852-84AD-49A3-BD7A-FFEF6909D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9023-F7EB-58B2-C4E8-873FE150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5054-2AFD-CE72-6DC2-579F4D5D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8B29-5CD7-FD89-121A-35E4C98F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2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25B1-769E-8A09-9FF3-D3B8C1FE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DB689-BF08-E933-01E2-F11568404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CAEE-CA7A-8027-4CBD-59F76EF5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8FD4-2E29-2C1E-A742-643C780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99F7-86F1-58C0-49FD-87E55F77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CF538-C40B-286F-B25B-ED1D7169D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077F2-B83D-5985-2AB0-9411F716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D286-8F69-CE1C-49B0-B5282829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90CE-EF9D-D23A-DFD4-A642D469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93D4C-3020-44C8-31E9-2839E0B5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77B3-FC1F-F472-A9A2-C9E530B5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9183-0CE4-BEC6-5F84-7ABECF8B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FA55-727E-3DA6-AA55-6C45FBAE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FF5F-FF17-7152-E2B0-37F9FB90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B275-AA76-F893-56B4-D773DAB7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B4FA-8BD9-C4D9-0364-C061B8F9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0499-0B34-B6C6-BA61-C9AFB8D7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171C-46CA-0FEA-97D2-5BEFB010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AE38-DD27-9EAB-A21E-76B7C7D2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FF07-299D-399D-377D-2C88785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37AF-7D2E-F315-59B9-0E43738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3B0F-0C7F-50D6-26DD-BD446D864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CD7CD-F195-F0DD-7C98-BE74CE1F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EC63D-4890-2E92-FF81-3E862F42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0DA9-1F7F-153A-652A-5CCB74A0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193B1-73F2-D9C7-4AB1-C3C0505A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8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8450-07AB-05A8-BA03-0889218A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B94E5-79F1-F97C-3892-C96B79C63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B89A8-E309-7FA9-417C-09FAD0756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5ABAB-C0D0-E325-A59E-B308F8D04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964CA-3110-94B8-B51B-F305E0AE2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108AD-33C8-4188-EAFE-AF50A031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2C8DC-D15A-5118-DCE8-E3967EAE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090B7-4808-A008-BF69-A681EAD1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199D-235D-AEFC-0C32-CD20B2F3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A44F1-DA86-717A-8C82-BE6B2E30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D10F6-7F40-AA37-3E82-BE8ACAF2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2E672-1BC0-DD95-2925-101BCAA8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31A3B-DFE2-B2BD-456B-24AA4401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0A7CD-780E-CC9D-7F40-20183F5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8AC7-5A1B-0D08-9817-A39124AA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51A6-5CD0-4C3D-EB8E-7A9992F5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F12A-C0BB-9827-906F-B192E7BE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1CA20-E6D4-583C-AD82-22E0D670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AD6D-43C1-E9C9-1EFB-50A4B15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E9E17-E02C-012D-CE1A-EA52E8B4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D5C81-5B4F-215C-4008-5906978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D89F-3F31-FA19-45EE-73598434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76FF2-5A85-9522-2288-F99EFAEC0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D4667-BDBE-B648-DAC6-3378E092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9CBAC-55B8-0F3F-4762-675DEE4B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62D4-CF71-1F73-3D94-8E78B89E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417F3-0EA7-C1AE-05D2-AD3E0390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5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773FC-AF31-F1C1-E4FD-4DBE0AF3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D3-F9CD-5B12-9B6C-6D14C1192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20A2F-A363-142B-3B8E-E8D2FB39C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F48E-5A63-4222-8F64-6BD66569514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6B1B-B67D-5FEE-22C0-8C4698710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A0C3-3CA8-D3A1-5A49-040117721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ion/distribution" TargetMode="External"/><Relationship Id="rId2" Type="http://schemas.openxmlformats.org/officeDocument/2006/relationships/hyperlink" Target="https://en.wikipedia.org/wiki/Apache_Licen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1296-7F03-19FC-6476-90F60281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Basics</a:t>
            </a:r>
          </a:p>
        </p:txBody>
      </p:sp>
    </p:spTree>
    <p:extLst>
      <p:ext uri="{BB962C8B-B14F-4D97-AF65-F5344CB8AC3E}">
        <p14:creationId xmlns:p14="http://schemas.microsoft.com/office/powerpoint/2010/main" val="115474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23ED-97FC-E6B0-DDFC-7A14BD88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7435-CE21-07C0-9D8A-5E59F8D9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stop &lt;container id/container name&gt; : To stop the container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92649-3577-4554-C2C7-7701D4DF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776537"/>
            <a:ext cx="11058525" cy="3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B5CD-F318-2254-E9F3-2BBC541E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A557-ABE9-46DA-917D-F3B4B74E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rename &lt;old name&gt; &lt;new name&gt;</a:t>
            </a:r>
          </a:p>
          <a:p>
            <a:pPr marL="0" indent="0">
              <a:buNone/>
            </a:pPr>
            <a:r>
              <a:rPr lang="en-US" dirty="0"/>
              <a:t>docker restart  &lt;container id&gt;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98D9F-BB1B-4501-59D9-ADD2D2A3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2945566"/>
            <a:ext cx="10376453" cy="35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7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49FE-662E-D189-F936-AC45ED89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C30-ECA0-6B27-4A0F-F44F65C7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exec : Access the running container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5504B-0F5B-ED85-032E-BE167C5B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805112"/>
            <a:ext cx="10401300" cy="26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5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8BB5-D4B3-A7AE-B95A-B12832AA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B549-2427-FBF1-ECE0-FEF4673D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logs : fetch running container logs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FCAC8-CB90-5CD6-02F1-3F91AA43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236"/>
            <a:ext cx="107346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4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478F-70BE-E5FC-CE31-57ED456D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B6FA-62BB-D360-B383-0EFDC5A8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rm &lt;container id /container name&gt;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26B29-920D-4406-B863-AC9BB2E3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24369"/>
            <a:ext cx="12192000" cy="35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D697-87A4-2C50-36C3-37237264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651-20D5-0B0F-C077-04633C52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Images are read-only templates containing instructions for creating a container. 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 A Docker image creates containers to run on the Docker platform.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An image is composed of multiple stacked layers.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For example, to build a web server image, start with an image that includes Ubuntu Linux (a base OS). Then, add packages like Apache and PHP on top.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 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We </a:t>
            </a:r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can manually build images using a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+mj-lt"/>
              </a:rPr>
              <a:t>Dockerfile</a:t>
            </a:r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, a text document containing all the commands to create a Docker image.</a:t>
            </a:r>
            <a:endParaRPr lang="en-US" dirty="0">
              <a:solidFill>
                <a:srgbClr val="555555"/>
              </a:solidFill>
              <a:latin typeface="+mj-lt"/>
            </a:endParaRPr>
          </a:p>
          <a:p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5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07D7-6EEC-4DE6-6C25-4A5446EA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A02-B0E3-2C18-A34E-FEE0E6C9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A container is an isolated place where an application runs without affecting the rest of the system and without the system impacting the application.</a:t>
            </a:r>
          </a:p>
          <a:p>
            <a:r>
              <a:rPr lang="en-US" dirty="0">
                <a:solidFill>
                  <a:srgbClr val="555555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hey are isolated, containers are well-suited for securely running software like databases or web applications that need access to sensitive resources without giving access to every user on the system.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57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7BC6-B1CA-44B7-D5BE-8E8229CC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09E0-389F-F532-C8A2-8592FE9B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The Registry is a stateless, highly scalable server side application that stores and lets you distribute Docker images. The Registry is open-source, under the permissive </a:t>
            </a:r>
            <a:r>
              <a:rPr lang="en-US" b="0" i="0" u="none" strike="noStrike" dirty="0">
                <a:solidFill>
                  <a:srgbClr val="1282D7"/>
                </a:solidFill>
                <a:effectLst/>
                <a:latin typeface="+mj-lt"/>
                <a:hlinkClick r:id="rId2"/>
              </a:rPr>
              <a:t>Apache license</a:t>
            </a:r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. You can find the source code on </a:t>
            </a:r>
            <a:r>
              <a:rPr lang="en-US" b="0" i="0" u="none" strike="noStrike" dirty="0">
                <a:solidFill>
                  <a:srgbClr val="1282D7"/>
                </a:solidFill>
                <a:effectLst/>
                <a:latin typeface="+mj-lt"/>
                <a:hlinkClick r:id="rId3"/>
              </a:rPr>
              <a:t>GitHub</a:t>
            </a:r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.</a:t>
            </a:r>
          </a:p>
          <a:p>
            <a:pPr lvl="1"/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tightly control where your images are being stored</a:t>
            </a:r>
          </a:p>
          <a:p>
            <a:pPr lvl="1"/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fully own your images distribution pipeline</a:t>
            </a:r>
          </a:p>
          <a:p>
            <a:pPr lvl="1"/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integrate image storage and distribution tightly into your in-house development 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B948-BDFA-1756-47CA-99CAE743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6E8A-856F-28D6-EA52-3220A640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search &lt;name of the image&gt;:  To search the public image on docker hub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1A914-9254-3E80-155C-AA69D15F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0" y="2964760"/>
            <a:ext cx="10925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0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C28E-B7BC-8D42-5F3E-C75B6BBC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816F-9119-6EE1-6CBC-266B7DE2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pull &lt;image </a:t>
            </a:r>
            <a:r>
              <a:rPr lang="en-US" dirty="0" err="1"/>
              <a:t>name:tags</a:t>
            </a:r>
            <a:r>
              <a:rPr lang="en-US" dirty="0"/>
              <a:t>&gt; Pull image from docker hub. Tags are used to identify the image inside registry. If no tags provided it will pull the latest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AFB82-F78C-2829-A6D3-C6FD005D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56" y="3429000"/>
            <a:ext cx="8991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5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FD86-A443-8523-0923-6B613CA9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0404-38F9-BDB6-3AE7-7D5A5510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images : This will list the images already available on local host machine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249EF-E210-98E5-B063-912AED97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7" y="3143249"/>
            <a:ext cx="7390158" cy="138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5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9B91-D90D-C914-C478-629F00DA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0BAB-62C6-2340-8F48-CF0632F6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run &lt;name of the image&gt; : it will run the container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1E0F8-8F91-05F8-9582-2DDB2C8F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852737"/>
            <a:ext cx="10248900" cy="24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8969-FD63-D2E3-32BD-6C88DD28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19E9-930C-8E42-CAEE-8321A685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: list all the running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CC650-9312-3DDF-FE5E-B600CFBE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852737"/>
            <a:ext cx="10248900" cy="21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5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374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Docker Basics</vt:lpstr>
      <vt:lpstr>What is docker image</vt:lpstr>
      <vt:lpstr>What is container</vt:lpstr>
      <vt:lpstr>Docker registry</vt:lpstr>
      <vt:lpstr>Docker basic commands</vt:lpstr>
      <vt:lpstr>.</vt:lpstr>
      <vt:lpstr>.</vt:lpstr>
      <vt:lpstr>.</vt:lpstr>
      <vt:lpstr>.</vt:lpstr>
      <vt:lpstr>PowerPoint Presentation</vt:lpstr>
      <vt:lpstr>..</vt:lpstr>
      <vt:lpstr>..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Basics</dc:title>
  <dc:creator>john</dc:creator>
  <cp:lastModifiedBy>john</cp:lastModifiedBy>
  <cp:revision>14</cp:revision>
  <dcterms:created xsi:type="dcterms:W3CDTF">2022-09-09T04:03:01Z</dcterms:created>
  <dcterms:modified xsi:type="dcterms:W3CDTF">2022-09-17T09:40:14Z</dcterms:modified>
</cp:coreProperties>
</file>