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9273-7A01-30EA-BFDB-3F4BDE54F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E1E2-6F66-2EFF-7857-662381BC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A496-8CEE-1D63-47D5-F9C6F94C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1854-5BE7-99F1-7EFC-F54CDA6D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5DE4-5405-AC83-F77D-DAD6E6D5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15D2-6EF4-5415-4700-0FA4BD3A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9B093-B14F-4EFB-9F7E-4A975E85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C4D2-CC89-1AE8-3E5B-EBD05183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C1C6-BCE8-C77C-1787-F8F34959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4D56-257A-852C-82BB-DEEAFC05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3387C-922A-F988-0CE2-9339337D8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312B8-8BA3-0BFF-452C-1D203923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DEE5-031C-4670-7BD2-EAC3F8C8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06E2-5BEE-5FEE-BA82-4EBA787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1CC1-1C1D-E2BE-482D-71EF29F6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6BC1-3DD2-9DA6-F13B-E4F9974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A273-3734-9AD5-9BFB-8A5693CA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B740-ED1F-4908-52B8-06AFAC35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E7A5D-DA9A-53BC-FDF6-94FA5BF0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524B-77D7-688C-523A-840FFA36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90FA-D844-FDC5-8009-BDB2A739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7FC2-58AA-6998-971E-0FF24163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2C75-9F88-22AD-16DD-90B9D56F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FBDA-0920-52EA-1940-4342CDC9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2B19-CAAA-1FA5-C4FF-764DA2C9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8A20-9A96-7015-68B7-36A7B809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AF49-C050-384C-4E33-23A9069B7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0A8A0-B723-D6CF-B8C2-282264A2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8A34-4F02-8CA7-9E84-168E360F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E679D-EDA2-AFC2-C107-A9F1349A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1C66-FDDB-4B9D-C85D-465F522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B7E6-D73A-7E0F-D31F-5C680EA3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91CE-E398-6969-D72C-F36F7CF0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32F08-2448-3C62-902B-AFBEC139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32C75-2ECA-B1D7-8F22-E398407AA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E9B98-2074-54DF-1EE6-15BC721B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AF01-ACB1-03B5-A8E6-20A2CC9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7C114-156D-DCC7-E86B-3A73154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62C37-870F-EF91-9D32-C7C84728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BF69-8222-3142-A59C-0FBD7ECB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603D2-F880-989B-6D2E-49DAC37C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E3B-7460-7FDA-1716-A7D2A264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62A81-324A-F787-C675-F28B58AE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100C3-69F4-1FD4-AEF2-0A96B9AB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45043-C887-06E4-F6D8-FF55A7D9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21751-661E-121F-FD8D-F766F6E6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39ED-5069-4604-0DED-7871C316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0811-8957-A283-41EE-F3C54283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9491-6180-C438-6E54-F4AA4E7B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A587-51E6-7A41-36D6-55644D6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C152-3146-8E47-E038-3641FC2F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1C0-F425-FF4B-2CE6-60E9612D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792B-4B6B-C680-E9FB-232BAE9E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26B3E-BE03-39A6-D9AE-7A163613D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E6AE7-0ECB-CC64-F4F6-8E8AD9BF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FAA8-5B5B-1901-E403-6DA2BAA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2D2B-A491-319D-EA3F-07BF47C3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A318-851D-4377-4AE6-45978A2C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FCD46-AFBF-20FD-0599-94921B39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1BA9-305A-82F1-B24E-CAC25452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38FA-A3CC-7F4E-A2B6-5B147E64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195E-E31B-4142-B1D9-26A71296EC9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BC9-18D4-DA0B-B361-BE6B47401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A17A-011B-A080-EC57-8F0D290C9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8955-C738-4384-9836-86072485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1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1748-0E1B-8CC0-2D76-323D9D846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6C5F6-EB03-8814-7E00-52AAB6D1A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2814-452F-279B-5921-E68E2729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are Init Containers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CD61-646A-9959-378D-5C115549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Init Containers are the containers that should run and complete before the startup of the main container in the pod. </a:t>
            </a:r>
          </a:p>
          <a:p>
            <a:r>
              <a:rPr lang="en-US" dirty="0">
                <a:latin typeface="+mj-lt"/>
              </a:rPr>
              <a:t>It provides a separate lifecycle for the initialization so that it enables separation of concerns in the applications.</a:t>
            </a:r>
          </a:p>
          <a:p>
            <a:r>
              <a:rPr lang="en-US" dirty="0">
                <a:latin typeface="+mj-lt"/>
              </a:rPr>
              <a:t>For example, you need to install some specific software before you want to run your application you can do that installation part in the Init Container of the pod.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811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5AD-BBDE-DBA9-31D0-136B831D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6A387-52CD-8B12-F26A-20496BE2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15548"/>
            <a:ext cx="8091487" cy="3909771"/>
          </a:xfrm>
        </p:spPr>
      </p:pic>
    </p:spTree>
    <p:extLst>
      <p:ext uri="{BB962C8B-B14F-4D97-AF65-F5344CB8AC3E}">
        <p14:creationId xmlns:p14="http://schemas.microsoft.com/office/powerpoint/2010/main" val="249403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C6BF-D900-8BDF-82A6-58B72DA0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595-EC9F-6046-7502-D77576A9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Init containers are exactly like regular containers, except:</a:t>
            </a:r>
          </a:p>
          <a:p>
            <a:pPr lvl="1"/>
            <a:r>
              <a:rPr lang="en-US" dirty="0">
                <a:latin typeface="+mj-lt"/>
              </a:rPr>
              <a:t>Init containers always run to completion.</a:t>
            </a:r>
          </a:p>
          <a:p>
            <a:pPr lvl="1"/>
            <a:r>
              <a:rPr lang="en-US" dirty="0">
                <a:latin typeface="+mj-lt"/>
              </a:rPr>
              <a:t>Each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container must complete successfully before the next one starts.</a:t>
            </a:r>
          </a:p>
          <a:p>
            <a:r>
              <a:rPr lang="en-US" dirty="0">
                <a:latin typeface="+mj-lt"/>
              </a:rPr>
              <a:t>To specify an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container for a Pod, add the </a:t>
            </a:r>
            <a:r>
              <a:rPr lang="en-US" dirty="0" err="1">
                <a:latin typeface="+mj-lt"/>
              </a:rPr>
              <a:t>initContainers</a:t>
            </a:r>
            <a:r>
              <a:rPr lang="en-US" dirty="0">
                <a:latin typeface="+mj-lt"/>
              </a:rPr>
              <a:t> field into the Pod specification, as an array of container items</a:t>
            </a:r>
          </a:p>
          <a:p>
            <a:r>
              <a:rPr lang="en-US" dirty="0">
                <a:latin typeface="+mj-lt"/>
              </a:rPr>
              <a:t>If you specify multiple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containers for a Pod,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 runs each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container sequentially. Each </a:t>
            </a: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container must succeed before the next can run</a:t>
            </a:r>
          </a:p>
        </p:txBody>
      </p:sp>
    </p:spTree>
    <p:extLst>
      <p:ext uri="{BB962C8B-B14F-4D97-AF65-F5344CB8AC3E}">
        <p14:creationId xmlns:p14="http://schemas.microsoft.com/office/powerpoint/2010/main" val="286415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81CE-B66D-C95F-68E0-E1A965B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6112C-CAD4-D9D5-950E-513A05F05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2574"/>
            <a:ext cx="10515600" cy="3017440"/>
          </a:xfrm>
        </p:spPr>
      </p:pic>
    </p:spTree>
    <p:extLst>
      <p:ext uri="{BB962C8B-B14F-4D97-AF65-F5344CB8AC3E}">
        <p14:creationId xmlns:p14="http://schemas.microsoft.com/office/powerpoint/2010/main" val="32877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1C73-2777-4E1F-0DE7-40CCDAE5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F7B65-5CD7-866B-DB19-58982FC6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2478156"/>
            <a:ext cx="7962900" cy="2888940"/>
          </a:xfrm>
        </p:spPr>
      </p:pic>
    </p:spTree>
    <p:extLst>
      <p:ext uri="{BB962C8B-B14F-4D97-AF65-F5344CB8AC3E}">
        <p14:creationId xmlns:p14="http://schemas.microsoft.com/office/powerpoint/2010/main" val="9061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AC08-A330-C4D3-9A53-9FE219E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describe pods &lt;pod name&gt;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DAE4D-5921-0C03-B5A1-6BEBF9181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7751"/>
            <a:ext cx="10515600" cy="4027085"/>
          </a:xfrm>
        </p:spPr>
      </p:pic>
    </p:spTree>
    <p:extLst>
      <p:ext uri="{BB962C8B-B14F-4D97-AF65-F5344CB8AC3E}">
        <p14:creationId xmlns:p14="http://schemas.microsoft.com/office/powerpoint/2010/main" val="314126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Init containers</vt:lpstr>
      <vt:lpstr>What  are Init Containers </vt:lpstr>
      <vt:lpstr>..</vt:lpstr>
      <vt:lpstr>.</vt:lpstr>
      <vt:lpstr>yaml</vt:lpstr>
      <vt:lpstr>PowerPoint Presentation</vt:lpstr>
      <vt:lpstr>Kubectl describe pods &lt;pod name&gt;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 containers</dc:title>
  <dc:creator>john</dc:creator>
  <cp:lastModifiedBy>john</cp:lastModifiedBy>
  <cp:revision>3</cp:revision>
  <dcterms:created xsi:type="dcterms:W3CDTF">2022-09-10T06:18:10Z</dcterms:created>
  <dcterms:modified xsi:type="dcterms:W3CDTF">2022-09-17T09:18:52Z</dcterms:modified>
</cp:coreProperties>
</file>