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65EFF1-F478-BF39-4F95-2F5EDEE1181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AB59421-FD71-04D8-F9BF-763144B948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E8F465C-F540-6465-4638-EB259ED57E1D}"/>
              </a:ext>
            </a:extLst>
          </p:cNvPr>
          <p:cNvSpPr>
            <a:spLocks noGrp="1"/>
          </p:cNvSpPr>
          <p:nvPr>
            <p:ph type="dt" sz="half" idx="10"/>
          </p:nvPr>
        </p:nvSpPr>
        <p:spPr/>
        <p:txBody>
          <a:bodyPr/>
          <a:lstStyle/>
          <a:p>
            <a:fld id="{C50F6C56-77A7-4B20-92CA-43675A1B59F5}" type="datetimeFigureOut">
              <a:rPr lang="en-US" smtClean="0"/>
              <a:t>9/26/2022</a:t>
            </a:fld>
            <a:endParaRPr lang="en-US"/>
          </a:p>
        </p:txBody>
      </p:sp>
      <p:sp>
        <p:nvSpPr>
          <p:cNvPr id="5" name="Footer Placeholder 4">
            <a:extLst>
              <a:ext uri="{FF2B5EF4-FFF2-40B4-BE49-F238E27FC236}">
                <a16:creationId xmlns:a16="http://schemas.microsoft.com/office/drawing/2014/main" id="{A819143B-BEF7-7F8F-ED6C-13C6083BB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BF903A-D4AC-90B5-0946-3E919E2D1829}"/>
              </a:ext>
            </a:extLst>
          </p:cNvPr>
          <p:cNvSpPr>
            <a:spLocks noGrp="1"/>
          </p:cNvSpPr>
          <p:nvPr>
            <p:ph type="sldNum" sz="quarter" idx="12"/>
          </p:nvPr>
        </p:nvSpPr>
        <p:spPr/>
        <p:txBody>
          <a:bodyPr/>
          <a:lstStyle/>
          <a:p>
            <a:fld id="{2ECE2E66-1999-4D1A-A87B-1D8AFB982A81}" type="slidenum">
              <a:rPr lang="en-US" smtClean="0"/>
              <a:t>‹#›</a:t>
            </a:fld>
            <a:endParaRPr lang="en-US"/>
          </a:p>
        </p:txBody>
      </p:sp>
    </p:spTree>
    <p:extLst>
      <p:ext uri="{BB962C8B-B14F-4D97-AF65-F5344CB8AC3E}">
        <p14:creationId xmlns:p14="http://schemas.microsoft.com/office/powerpoint/2010/main" val="1089627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C2B5F-E6B8-A6F1-1D7C-A33EF44E772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F82E202-B147-5769-E50A-F230560C73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4D5EA8-733E-1D5C-C3CE-64EC64F8179F}"/>
              </a:ext>
            </a:extLst>
          </p:cNvPr>
          <p:cNvSpPr>
            <a:spLocks noGrp="1"/>
          </p:cNvSpPr>
          <p:nvPr>
            <p:ph type="dt" sz="half" idx="10"/>
          </p:nvPr>
        </p:nvSpPr>
        <p:spPr/>
        <p:txBody>
          <a:bodyPr/>
          <a:lstStyle/>
          <a:p>
            <a:fld id="{C50F6C56-77A7-4B20-92CA-43675A1B59F5}" type="datetimeFigureOut">
              <a:rPr lang="en-US" smtClean="0"/>
              <a:t>9/26/2022</a:t>
            </a:fld>
            <a:endParaRPr lang="en-US"/>
          </a:p>
        </p:txBody>
      </p:sp>
      <p:sp>
        <p:nvSpPr>
          <p:cNvPr id="5" name="Footer Placeholder 4">
            <a:extLst>
              <a:ext uri="{FF2B5EF4-FFF2-40B4-BE49-F238E27FC236}">
                <a16:creationId xmlns:a16="http://schemas.microsoft.com/office/drawing/2014/main" id="{35DC8110-542C-9A47-5BFA-108C613E6A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BC5157-78D2-D3B7-C743-C7F5718DA6FE}"/>
              </a:ext>
            </a:extLst>
          </p:cNvPr>
          <p:cNvSpPr>
            <a:spLocks noGrp="1"/>
          </p:cNvSpPr>
          <p:nvPr>
            <p:ph type="sldNum" sz="quarter" idx="12"/>
          </p:nvPr>
        </p:nvSpPr>
        <p:spPr/>
        <p:txBody>
          <a:bodyPr/>
          <a:lstStyle/>
          <a:p>
            <a:fld id="{2ECE2E66-1999-4D1A-A87B-1D8AFB982A81}" type="slidenum">
              <a:rPr lang="en-US" smtClean="0"/>
              <a:t>‹#›</a:t>
            </a:fld>
            <a:endParaRPr lang="en-US"/>
          </a:p>
        </p:txBody>
      </p:sp>
    </p:spTree>
    <p:extLst>
      <p:ext uri="{BB962C8B-B14F-4D97-AF65-F5344CB8AC3E}">
        <p14:creationId xmlns:p14="http://schemas.microsoft.com/office/powerpoint/2010/main" val="82281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4EC00-458A-6E44-DE3B-6AB22D7EED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B74988C-3183-B8C7-F3BA-455CAF895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523057-CB0A-0319-039E-760EA5C3A735}"/>
              </a:ext>
            </a:extLst>
          </p:cNvPr>
          <p:cNvSpPr>
            <a:spLocks noGrp="1"/>
          </p:cNvSpPr>
          <p:nvPr>
            <p:ph type="dt" sz="half" idx="10"/>
          </p:nvPr>
        </p:nvSpPr>
        <p:spPr/>
        <p:txBody>
          <a:bodyPr/>
          <a:lstStyle/>
          <a:p>
            <a:fld id="{C50F6C56-77A7-4B20-92CA-43675A1B59F5}" type="datetimeFigureOut">
              <a:rPr lang="en-US" smtClean="0"/>
              <a:t>9/26/2022</a:t>
            </a:fld>
            <a:endParaRPr lang="en-US"/>
          </a:p>
        </p:txBody>
      </p:sp>
      <p:sp>
        <p:nvSpPr>
          <p:cNvPr id="5" name="Footer Placeholder 4">
            <a:extLst>
              <a:ext uri="{FF2B5EF4-FFF2-40B4-BE49-F238E27FC236}">
                <a16:creationId xmlns:a16="http://schemas.microsoft.com/office/drawing/2014/main" id="{BEDB710D-7B7C-97F3-B54F-FE42F64BEF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6CA1CC-8B51-01E1-8AC2-4DEB82B10A92}"/>
              </a:ext>
            </a:extLst>
          </p:cNvPr>
          <p:cNvSpPr>
            <a:spLocks noGrp="1"/>
          </p:cNvSpPr>
          <p:nvPr>
            <p:ph type="sldNum" sz="quarter" idx="12"/>
          </p:nvPr>
        </p:nvSpPr>
        <p:spPr/>
        <p:txBody>
          <a:bodyPr/>
          <a:lstStyle/>
          <a:p>
            <a:fld id="{2ECE2E66-1999-4D1A-A87B-1D8AFB982A81}" type="slidenum">
              <a:rPr lang="en-US" smtClean="0"/>
              <a:t>‹#›</a:t>
            </a:fld>
            <a:endParaRPr lang="en-US"/>
          </a:p>
        </p:txBody>
      </p:sp>
    </p:spTree>
    <p:extLst>
      <p:ext uri="{BB962C8B-B14F-4D97-AF65-F5344CB8AC3E}">
        <p14:creationId xmlns:p14="http://schemas.microsoft.com/office/powerpoint/2010/main" val="2032044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EF173-716E-537B-FFB1-945E6B4F37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7DB2E9-3631-1109-372D-5E9D024A88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148EB2-8ABE-39D8-3BD6-65BED4E333D2}"/>
              </a:ext>
            </a:extLst>
          </p:cNvPr>
          <p:cNvSpPr>
            <a:spLocks noGrp="1"/>
          </p:cNvSpPr>
          <p:nvPr>
            <p:ph type="dt" sz="half" idx="10"/>
          </p:nvPr>
        </p:nvSpPr>
        <p:spPr/>
        <p:txBody>
          <a:bodyPr/>
          <a:lstStyle/>
          <a:p>
            <a:fld id="{C50F6C56-77A7-4B20-92CA-43675A1B59F5}" type="datetimeFigureOut">
              <a:rPr lang="en-US" smtClean="0"/>
              <a:t>9/26/2022</a:t>
            </a:fld>
            <a:endParaRPr lang="en-US"/>
          </a:p>
        </p:txBody>
      </p:sp>
      <p:sp>
        <p:nvSpPr>
          <p:cNvPr id="5" name="Footer Placeholder 4">
            <a:extLst>
              <a:ext uri="{FF2B5EF4-FFF2-40B4-BE49-F238E27FC236}">
                <a16:creationId xmlns:a16="http://schemas.microsoft.com/office/drawing/2014/main" id="{6EDDC356-4686-E153-7D07-AA2A1C0C8C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24FA64-810E-8E61-E3BF-F6CB8F4BBCBF}"/>
              </a:ext>
            </a:extLst>
          </p:cNvPr>
          <p:cNvSpPr>
            <a:spLocks noGrp="1"/>
          </p:cNvSpPr>
          <p:nvPr>
            <p:ph type="sldNum" sz="quarter" idx="12"/>
          </p:nvPr>
        </p:nvSpPr>
        <p:spPr/>
        <p:txBody>
          <a:bodyPr/>
          <a:lstStyle/>
          <a:p>
            <a:fld id="{2ECE2E66-1999-4D1A-A87B-1D8AFB982A81}" type="slidenum">
              <a:rPr lang="en-US" smtClean="0"/>
              <a:t>‹#›</a:t>
            </a:fld>
            <a:endParaRPr lang="en-US"/>
          </a:p>
        </p:txBody>
      </p:sp>
    </p:spTree>
    <p:extLst>
      <p:ext uri="{BB962C8B-B14F-4D97-AF65-F5344CB8AC3E}">
        <p14:creationId xmlns:p14="http://schemas.microsoft.com/office/powerpoint/2010/main" val="211906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4D3DB-C31C-1C46-0331-23577B9366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080F36-9A68-E6D3-5761-F38B1C98691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5A9502-CC6A-16F5-7D64-5B2A52CF7CA5}"/>
              </a:ext>
            </a:extLst>
          </p:cNvPr>
          <p:cNvSpPr>
            <a:spLocks noGrp="1"/>
          </p:cNvSpPr>
          <p:nvPr>
            <p:ph type="dt" sz="half" idx="10"/>
          </p:nvPr>
        </p:nvSpPr>
        <p:spPr/>
        <p:txBody>
          <a:bodyPr/>
          <a:lstStyle/>
          <a:p>
            <a:fld id="{C50F6C56-77A7-4B20-92CA-43675A1B59F5}" type="datetimeFigureOut">
              <a:rPr lang="en-US" smtClean="0"/>
              <a:t>9/26/2022</a:t>
            </a:fld>
            <a:endParaRPr lang="en-US"/>
          </a:p>
        </p:txBody>
      </p:sp>
      <p:sp>
        <p:nvSpPr>
          <p:cNvPr id="5" name="Footer Placeholder 4">
            <a:extLst>
              <a:ext uri="{FF2B5EF4-FFF2-40B4-BE49-F238E27FC236}">
                <a16:creationId xmlns:a16="http://schemas.microsoft.com/office/drawing/2014/main" id="{28FCB570-5305-217E-0CB5-8893DD14D8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F5CE71-311A-A4D1-C2B6-91AC22EC8DAB}"/>
              </a:ext>
            </a:extLst>
          </p:cNvPr>
          <p:cNvSpPr>
            <a:spLocks noGrp="1"/>
          </p:cNvSpPr>
          <p:nvPr>
            <p:ph type="sldNum" sz="quarter" idx="12"/>
          </p:nvPr>
        </p:nvSpPr>
        <p:spPr/>
        <p:txBody>
          <a:bodyPr/>
          <a:lstStyle/>
          <a:p>
            <a:fld id="{2ECE2E66-1999-4D1A-A87B-1D8AFB982A81}" type="slidenum">
              <a:rPr lang="en-US" smtClean="0"/>
              <a:t>‹#›</a:t>
            </a:fld>
            <a:endParaRPr lang="en-US"/>
          </a:p>
        </p:txBody>
      </p:sp>
    </p:spTree>
    <p:extLst>
      <p:ext uri="{BB962C8B-B14F-4D97-AF65-F5344CB8AC3E}">
        <p14:creationId xmlns:p14="http://schemas.microsoft.com/office/powerpoint/2010/main" val="31196543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1BA1F-510E-8350-1001-802679EC50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C9F8E3-FAF5-4ED6-7399-EEB6693250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C7DB70B-EEEF-A9E7-BF53-4692315BF25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8E52509-29F1-86AF-257B-BCE9BF0A556C}"/>
              </a:ext>
            </a:extLst>
          </p:cNvPr>
          <p:cNvSpPr>
            <a:spLocks noGrp="1"/>
          </p:cNvSpPr>
          <p:nvPr>
            <p:ph type="dt" sz="half" idx="10"/>
          </p:nvPr>
        </p:nvSpPr>
        <p:spPr/>
        <p:txBody>
          <a:bodyPr/>
          <a:lstStyle/>
          <a:p>
            <a:fld id="{C50F6C56-77A7-4B20-92CA-43675A1B59F5}" type="datetimeFigureOut">
              <a:rPr lang="en-US" smtClean="0"/>
              <a:t>9/26/2022</a:t>
            </a:fld>
            <a:endParaRPr lang="en-US"/>
          </a:p>
        </p:txBody>
      </p:sp>
      <p:sp>
        <p:nvSpPr>
          <p:cNvPr id="6" name="Footer Placeholder 5">
            <a:extLst>
              <a:ext uri="{FF2B5EF4-FFF2-40B4-BE49-F238E27FC236}">
                <a16:creationId xmlns:a16="http://schemas.microsoft.com/office/drawing/2014/main" id="{D6867933-9E84-A9FB-A060-1C0B4A75D96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CBF4DAA-FBEE-8F1A-7034-62D6DDB4F60E}"/>
              </a:ext>
            </a:extLst>
          </p:cNvPr>
          <p:cNvSpPr>
            <a:spLocks noGrp="1"/>
          </p:cNvSpPr>
          <p:nvPr>
            <p:ph type="sldNum" sz="quarter" idx="12"/>
          </p:nvPr>
        </p:nvSpPr>
        <p:spPr/>
        <p:txBody>
          <a:bodyPr/>
          <a:lstStyle/>
          <a:p>
            <a:fld id="{2ECE2E66-1999-4D1A-A87B-1D8AFB982A81}" type="slidenum">
              <a:rPr lang="en-US" smtClean="0"/>
              <a:t>‹#›</a:t>
            </a:fld>
            <a:endParaRPr lang="en-US"/>
          </a:p>
        </p:txBody>
      </p:sp>
    </p:spTree>
    <p:extLst>
      <p:ext uri="{BB962C8B-B14F-4D97-AF65-F5344CB8AC3E}">
        <p14:creationId xmlns:p14="http://schemas.microsoft.com/office/powerpoint/2010/main" val="1659506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9FDC-38D1-B884-8CBF-C729DBE899C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27A3791-A288-EAB1-D301-A0AA6D5B7B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3563D7-A391-2A43-4372-5F01D1E2733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53A4DB-DC5A-0FBA-75BF-073CBF2C4D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37B320-CFEA-403E-5107-66FEB20DDEB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4583AC-2915-FA32-46F2-1BDFD982DEF0}"/>
              </a:ext>
            </a:extLst>
          </p:cNvPr>
          <p:cNvSpPr>
            <a:spLocks noGrp="1"/>
          </p:cNvSpPr>
          <p:nvPr>
            <p:ph type="dt" sz="half" idx="10"/>
          </p:nvPr>
        </p:nvSpPr>
        <p:spPr/>
        <p:txBody>
          <a:bodyPr/>
          <a:lstStyle/>
          <a:p>
            <a:fld id="{C50F6C56-77A7-4B20-92CA-43675A1B59F5}" type="datetimeFigureOut">
              <a:rPr lang="en-US" smtClean="0"/>
              <a:t>9/26/2022</a:t>
            </a:fld>
            <a:endParaRPr lang="en-US"/>
          </a:p>
        </p:txBody>
      </p:sp>
      <p:sp>
        <p:nvSpPr>
          <p:cNvPr id="8" name="Footer Placeholder 7">
            <a:extLst>
              <a:ext uri="{FF2B5EF4-FFF2-40B4-BE49-F238E27FC236}">
                <a16:creationId xmlns:a16="http://schemas.microsoft.com/office/drawing/2014/main" id="{DEB1E984-46E0-FE20-CD86-E350B54CEC1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8A0022E-3941-C327-8C20-07035BF5BAA2}"/>
              </a:ext>
            </a:extLst>
          </p:cNvPr>
          <p:cNvSpPr>
            <a:spLocks noGrp="1"/>
          </p:cNvSpPr>
          <p:nvPr>
            <p:ph type="sldNum" sz="quarter" idx="12"/>
          </p:nvPr>
        </p:nvSpPr>
        <p:spPr/>
        <p:txBody>
          <a:bodyPr/>
          <a:lstStyle/>
          <a:p>
            <a:fld id="{2ECE2E66-1999-4D1A-A87B-1D8AFB982A81}" type="slidenum">
              <a:rPr lang="en-US" smtClean="0"/>
              <a:t>‹#›</a:t>
            </a:fld>
            <a:endParaRPr lang="en-US"/>
          </a:p>
        </p:txBody>
      </p:sp>
    </p:spTree>
    <p:extLst>
      <p:ext uri="{BB962C8B-B14F-4D97-AF65-F5344CB8AC3E}">
        <p14:creationId xmlns:p14="http://schemas.microsoft.com/office/powerpoint/2010/main" val="3482155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114A7B-9F7F-D360-71BF-14CA6D4988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27149E3-F997-808B-061D-FAE4614725EE}"/>
              </a:ext>
            </a:extLst>
          </p:cNvPr>
          <p:cNvSpPr>
            <a:spLocks noGrp="1"/>
          </p:cNvSpPr>
          <p:nvPr>
            <p:ph type="dt" sz="half" idx="10"/>
          </p:nvPr>
        </p:nvSpPr>
        <p:spPr/>
        <p:txBody>
          <a:bodyPr/>
          <a:lstStyle/>
          <a:p>
            <a:fld id="{C50F6C56-77A7-4B20-92CA-43675A1B59F5}" type="datetimeFigureOut">
              <a:rPr lang="en-US" smtClean="0"/>
              <a:t>9/26/2022</a:t>
            </a:fld>
            <a:endParaRPr lang="en-US"/>
          </a:p>
        </p:txBody>
      </p:sp>
      <p:sp>
        <p:nvSpPr>
          <p:cNvPr id="4" name="Footer Placeholder 3">
            <a:extLst>
              <a:ext uri="{FF2B5EF4-FFF2-40B4-BE49-F238E27FC236}">
                <a16:creationId xmlns:a16="http://schemas.microsoft.com/office/drawing/2014/main" id="{7E39B21B-53D6-F766-3FE5-8F46396D24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E0F0192-094C-AAF0-6AF1-276C912D9D3B}"/>
              </a:ext>
            </a:extLst>
          </p:cNvPr>
          <p:cNvSpPr>
            <a:spLocks noGrp="1"/>
          </p:cNvSpPr>
          <p:nvPr>
            <p:ph type="sldNum" sz="quarter" idx="12"/>
          </p:nvPr>
        </p:nvSpPr>
        <p:spPr/>
        <p:txBody>
          <a:bodyPr/>
          <a:lstStyle/>
          <a:p>
            <a:fld id="{2ECE2E66-1999-4D1A-A87B-1D8AFB982A81}" type="slidenum">
              <a:rPr lang="en-US" smtClean="0"/>
              <a:t>‹#›</a:t>
            </a:fld>
            <a:endParaRPr lang="en-US"/>
          </a:p>
        </p:txBody>
      </p:sp>
    </p:spTree>
    <p:extLst>
      <p:ext uri="{BB962C8B-B14F-4D97-AF65-F5344CB8AC3E}">
        <p14:creationId xmlns:p14="http://schemas.microsoft.com/office/powerpoint/2010/main" val="2269872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0BB08A-8483-2CD5-304C-9F3B665A0393}"/>
              </a:ext>
            </a:extLst>
          </p:cNvPr>
          <p:cNvSpPr>
            <a:spLocks noGrp="1"/>
          </p:cNvSpPr>
          <p:nvPr>
            <p:ph type="dt" sz="half" idx="10"/>
          </p:nvPr>
        </p:nvSpPr>
        <p:spPr/>
        <p:txBody>
          <a:bodyPr/>
          <a:lstStyle/>
          <a:p>
            <a:fld id="{C50F6C56-77A7-4B20-92CA-43675A1B59F5}" type="datetimeFigureOut">
              <a:rPr lang="en-US" smtClean="0"/>
              <a:t>9/26/2022</a:t>
            </a:fld>
            <a:endParaRPr lang="en-US"/>
          </a:p>
        </p:txBody>
      </p:sp>
      <p:sp>
        <p:nvSpPr>
          <p:cNvPr id="3" name="Footer Placeholder 2">
            <a:extLst>
              <a:ext uri="{FF2B5EF4-FFF2-40B4-BE49-F238E27FC236}">
                <a16:creationId xmlns:a16="http://schemas.microsoft.com/office/drawing/2014/main" id="{D50EDFCD-5B66-4EF6-4735-0BD80FD6CA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4D4FCF9-FC5B-3EAE-18D6-7E7BAE6370D8}"/>
              </a:ext>
            </a:extLst>
          </p:cNvPr>
          <p:cNvSpPr>
            <a:spLocks noGrp="1"/>
          </p:cNvSpPr>
          <p:nvPr>
            <p:ph type="sldNum" sz="quarter" idx="12"/>
          </p:nvPr>
        </p:nvSpPr>
        <p:spPr/>
        <p:txBody>
          <a:bodyPr/>
          <a:lstStyle/>
          <a:p>
            <a:fld id="{2ECE2E66-1999-4D1A-A87B-1D8AFB982A81}" type="slidenum">
              <a:rPr lang="en-US" smtClean="0"/>
              <a:t>‹#›</a:t>
            </a:fld>
            <a:endParaRPr lang="en-US"/>
          </a:p>
        </p:txBody>
      </p:sp>
    </p:spTree>
    <p:extLst>
      <p:ext uri="{BB962C8B-B14F-4D97-AF65-F5344CB8AC3E}">
        <p14:creationId xmlns:p14="http://schemas.microsoft.com/office/powerpoint/2010/main" val="411120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84234-8050-C65B-7331-9A48A99FF2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6A8105-9E2C-800A-8BA3-DA82DB3CDB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FDB422-B4C7-3C14-9CDF-08F34F17B9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7C05AF-2021-00A0-CD11-3EE1E88E5FE9}"/>
              </a:ext>
            </a:extLst>
          </p:cNvPr>
          <p:cNvSpPr>
            <a:spLocks noGrp="1"/>
          </p:cNvSpPr>
          <p:nvPr>
            <p:ph type="dt" sz="half" idx="10"/>
          </p:nvPr>
        </p:nvSpPr>
        <p:spPr/>
        <p:txBody>
          <a:bodyPr/>
          <a:lstStyle/>
          <a:p>
            <a:fld id="{C50F6C56-77A7-4B20-92CA-43675A1B59F5}" type="datetimeFigureOut">
              <a:rPr lang="en-US" smtClean="0"/>
              <a:t>9/26/2022</a:t>
            </a:fld>
            <a:endParaRPr lang="en-US"/>
          </a:p>
        </p:txBody>
      </p:sp>
      <p:sp>
        <p:nvSpPr>
          <p:cNvPr id="6" name="Footer Placeholder 5">
            <a:extLst>
              <a:ext uri="{FF2B5EF4-FFF2-40B4-BE49-F238E27FC236}">
                <a16:creationId xmlns:a16="http://schemas.microsoft.com/office/drawing/2014/main" id="{A2A13398-473F-6AC6-FB17-AA2A2FB76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D48CE0-B3DE-2FC4-C3DC-2F664B5B4387}"/>
              </a:ext>
            </a:extLst>
          </p:cNvPr>
          <p:cNvSpPr>
            <a:spLocks noGrp="1"/>
          </p:cNvSpPr>
          <p:nvPr>
            <p:ph type="sldNum" sz="quarter" idx="12"/>
          </p:nvPr>
        </p:nvSpPr>
        <p:spPr/>
        <p:txBody>
          <a:bodyPr/>
          <a:lstStyle/>
          <a:p>
            <a:fld id="{2ECE2E66-1999-4D1A-A87B-1D8AFB982A81}" type="slidenum">
              <a:rPr lang="en-US" smtClean="0"/>
              <a:t>‹#›</a:t>
            </a:fld>
            <a:endParaRPr lang="en-US"/>
          </a:p>
        </p:txBody>
      </p:sp>
    </p:spTree>
    <p:extLst>
      <p:ext uri="{BB962C8B-B14F-4D97-AF65-F5344CB8AC3E}">
        <p14:creationId xmlns:p14="http://schemas.microsoft.com/office/powerpoint/2010/main" val="1112038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0D10E-EA22-1D95-8385-BF5228E3265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D82106E-48FE-9467-8A33-84F50DBD8B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CA726E-2E35-EFA1-FB43-AC429F67A6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43A32-5BC0-5EA6-D2F6-9DC09FB38407}"/>
              </a:ext>
            </a:extLst>
          </p:cNvPr>
          <p:cNvSpPr>
            <a:spLocks noGrp="1"/>
          </p:cNvSpPr>
          <p:nvPr>
            <p:ph type="dt" sz="half" idx="10"/>
          </p:nvPr>
        </p:nvSpPr>
        <p:spPr/>
        <p:txBody>
          <a:bodyPr/>
          <a:lstStyle/>
          <a:p>
            <a:fld id="{C50F6C56-77A7-4B20-92CA-43675A1B59F5}" type="datetimeFigureOut">
              <a:rPr lang="en-US" smtClean="0"/>
              <a:t>9/26/2022</a:t>
            </a:fld>
            <a:endParaRPr lang="en-US"/>
          </a:p>
        </p:txBody>
      </p:sp>
      <p:sp>
        <p:nvSpPr>
          <p:cNvPr id="6" name="Footer Placeholder 5">
            <a:extLst>
              <a:ext uri="{FF2B5EF4-FFF2-40B4-BE49-F238E27FC236}">
                <a16:creationId xmlns:a16="http://schemas.microsoft.com/office/drawing/2014/main" id="{6B59EA64-7310-E0E2-BA0F-17C04F859D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4019F3-5DEB-E74A-BA79-47EFEE999A80}"/>
              </a:ext>
            </a:extLst>
          </p:cNvPr>
          <p:cNvSpPr>
            <a:spLocks noGrp="1"/>
          </p:cNvSpPr>
          <p:nvPr>
            <p:ph type="sldNum" sz="quarter" idx="12"/>
          </p:nvPr>
        </p:nvSpPr>
        <p:spPr/>
        <p:txBody>
          <a:bodyPr/>
          <a:lstStyle/>
          <a:p>
            <a:fld id="{2ECE2E66-1999-4D1A-A87B-1D8AFB982A81}" type="slidenum">
              <a:rPr lang="en-US" smtClean="0"/>
              <a:t>‹#›</a:t>
            </a:fld>
            <a:endParaRPr lang="en-US"/>
          </a:p>
        </p:txBody>
      </p:sp>
    </p:spTree>
    <p:extLst>
      <p:ext uri="{BB962C8B-B14F-4D97-AF65-F5344CB8AC3E}">
        <p14:creationId xmlns:p14="http://schemas.microsoft.com/office/powerpoint/2010/main" val="1289114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284FCBA-EF52-1126-00CE-8320E716BA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68CC10-3F52-CF90-AB14-356147509C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1C9D4-09E4-DC07-71F3-6E62173162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0F6C56-77A7-4B20-92CA-43675A1B59F5}" type="datetimeFigureOut">
              <a:rPr lang="en-US" smtClean="0"/>
              <a:t>9/26/2022</a:t>
            </a:fld>
            <a:endParaRPr lang="en-US"/>
          </a:p>
        </p:txBody>
      </p:sp>
      <p:sp>
        <p:nvSpPr>
          <p:cNvPr id="5" name="Footer Placeholder 4">
            <a:extLst>
              <a:ext uri="{FF2B5EF4-FFF2-40B4-BE49-F238E27FC236}">
                <a16:creationId xmlns:a16="http://schemas.microsoft.com/office/drawing/2014/main" id="{953F0F9D-BD0B-F1A9-756D-DE95FB8A5A6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EDC721-BED4-1A50-ACA3-29EFA9BE8E6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ECE2E66-1999-4D1A-A87B-1D8AFB982A81}" type="slidenum">
              <a:rPr lang="en-US" smtClean="0"/>
              <a:t>‹#›</a:t>
            </a:fld>
            <a:endParaRPr lang="en-US"/>
          </a:p>
        </p:txBody>
      </p:sp>
    </p:spTree>
    <p:extLst>
      <p:ext uri="{BB962C8B-B14F-4D97-AF65-F5344CB8AC3E}">
        <p14:creationId xmlns:p14="http://schemas.microsoft.com/office/powerpoint/2010/main" val="6278571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aw.githubusercontent.com/istio/istio/release-1.15/samples/addons/kiali.yaml" TargetMode="External"/><Relationship Id="rId2" Type="http://schemas.openxmlformats.org/officeDocument/2006/relationships/hyperlink" Target="https://istio.io/latest/docs/ops/integration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7B5B6-6E6B-E9E6-2B44-CD449B244111}"/>
              </a:ext>
            </a:extLst>
          </p:cNvPr>
          <p:cNvSpPr>
            <a:spLocks noGrp="1"/>
          </p:cNvSpPr>
          <p:nvPr>
            <p:ph type="ctrTitle"/>
          </p:nvPr>
        </p:nvSpPr>
        <p:spPr/>
        <p:txBody>
          <a:bodyPr/>
          <a:lstStyle/>
          <a:p>
            <a:r>
              <a:rPr lang="en-US" dirty="0"/>
              <a:t>Istio with </a:t>
            </a:r>
            <a:r>
              <a:rPr lang="en-US" dirty="0" err="1"/>
              <a:t>Kiali</a:t>
            </a:r>
            <a:endParaRPr lang="en-US" dirty="0"/>
          </a:p>
        </p:txBody>
      </p:sp>
      <p:sp>
        <p:nvSpPr>
          <p:cNvPr id="3" name="Subtitle 2">
            <a:extLst>
              <a:ext uri="{FF2B5EF4-FFF2-40B4-BE49-F238E27FC236}">
                <a16:creationId xmlns:a16="http://schemas.microsoft.com/office/drawing/2014/main" id="{C8957112-B2B2-4252-B08E-FB12BA01A9FF}"/>
              </a:ext>
            </a:extLst>
          </p:cNvPr>
          <p:cNvSpPr>
            <a:spLocks noGrp="1"/>
          </p:cNvSpPr>
          <p:nvPr>
            <p:ph type="subTitle" idx="1"/>
          </p:nvPr>
        </p:nvSpPr>
        <p:spPr/>
        <p:txBody>
          <a:bodyPr/>
          <a:lstStyle/>
          <a:p>
            <a:r>
              <a:rPr lang="en-US" dirty="0"/>
              <a:t>OW</a:t>
            </a:r>
          </a:p>
        </p:txBody>
      </p:sp>
    </p:spTree>
    <p:extLst>
      <p:ext uri="{BB962C8B-B14F-4D97-AF65-F5344CB8AC3E}">
        <p14:creationId xmlns:p14="http://schemas.microsoft.com/office/powerpoint/2010/main" val="2526393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DEC62-A86F-4596-3B98-3B3B98ECCC1A}"/>
              </a:ext>
            </a:extLst>
          </p:cNvPr>
          <p:cNvSpPr>
            <a:spLocks noGrp="1"/>
          </p:cNvSpPr>
          <p:nvPr>
            <p:ph type="title"/>
          </p:nvPr>
        </p:nvSpPr>
        <p:spPr/>
        <p:txBody>
          <a:bodyPr/>
          <a:lstStyle/>
          <a:p>
            <a:r>
              <a:rPr lang="en-US" dirty="0"/>
              <a:t>Data visualization	</a:t>
            </a:r>
          </a:p>
        </p:txBody>
      </p:sp>
      <p:sp>
        <p:nvSpPr>
          <p:cNvPr id="3" name="Content Placeholder 2">
            <a:extLst>
              <a:ext uri="{FF2B5EF4-FFF2-40B4-BE49-F238E27FC236}">
                <a16:creationId xmlns:a16="http://schemas.microsoft.com/office/drawing/2014/main" id="{A7801EF4-9E09-3231-A6B8-5E2EC12CA5D7}"/>
              </a:ext>
            </a:extLst>
          </p:cNvPr>
          <p:cNvSpPr>
            <a:spLocks noGrp="1"/>
          </p:cNvSpPr>
          <p:nvPr>
            <p:ph idx="1"/>
          </p:nvPr>
        </p:nvSpPr>
        <p:spPr/>
        <p:txBody>
          <a:bodyPr/>
          <a:lstStyle/>
          <a:p>
            <a:r>
              <a:rPr lang="en-US" dirty="0"/>
              <a:t>Monitor and visualize the data</a:t>
            </a:r>
          </a:p>
          <a:p>
            <a:pPr marL="0" indent="0">
              <a:buNone/>
            </a:pPr>
            <a:endParaRPr lang="en-US" dirty="0"/>
          </a:p>
        </p:txBody>
      </p:sp>
      <p:pic>
        <p:nvPicPr>
          <p:cNvPr id="5" name="Picture 4">
            <a:extLst>
              <a:ext uri="{FF2B5EF4-FFF2-40B4-BE49-F238E27FC236}">
                <a16:creationId xmlns:a16="http://schemas.microsoft.com/office/drawing/2014/main" id="{4C029407-E887-FA56-8CA2-292128C98C49}"/>
              </a:ext>
            </a:extLst>
          </p:cNvPr>
          <p:cNvPicPr>
            <a:picLocks noChangeAspect="1"/>
          </p:cNvPicPr>
          <p:nvPr/>
        </p:nvPicPr>
        <p:blipFill>
          <a:blip r:embed="rId2"/>
          <a:stretch>
            <a:fillRect/>
          </a:stretch>
        </p:blipFill>
        <p:spPr>
          <a:xfrm>
            <a:off x="2015572" y="2504661"/>
            <a:ext cx="8798201" cy="3672301"/>
          </a:xfrm>
          <a:prstGeom prst="rect">
            <a:avLst/>
          </a:prstGeom>
        </p:spPr>
      </p:pic>
    </p:spTree>
    <p:extLst>
      <p:ext uri="{BB962C8B-B14F-4D97-AF65-F5344CB8AC3E}">
        <p14:creationId xmlns:p14="http://schemas.microsoft.com/office/powerpoint/2010/main" val="3822079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215E3-B170-309D-F8F1-CACE0B6F5E0B}"/>
              </a:ext>
            </a:extLst>
          </p:cNvPr>
          <p:cNvSpPr>
            <a:spLocks noGrp="1"/>
          </p:cNvSpPr>
          <p:nvPr>
            <p:ph type="title"/>
          </p:nvPr>
        </p:nvSpPr>
        <p:spPr/>
        <p:txBody>
          <a:bodyPr/>
          <a:lstStyle/>
          <a:p>
            <a:r>
              <a:rPr lang="en-US" dirty="0"/>
              <a:t>Integration options</a:t>
            </a:r>
          </a:p>
        </p:txBody>
      </p:sp>
      <p:sp>
        <p:nvSpPr>
          <p:cNvPr id="3" name="Content Placeholder 2">
            <a:extLst>
              <a:ext uri="{FF2B5EF4-FFF2-40B4-BE49-F238E27FC236}">
                <a16:creationId xmlns:a16="http://schemas.microsoft.com/office/drawing/2014/main" id="{9C2C6095-7B11-9CE9-1C88-1D412001A79E}"/>
              </a:ext>
            </a:extLst>
          </p:cNvPr>
          <p:cNvSpPr>
            <a:spLocks noGrp="1"/>
          </p:cNvSpPr>
          <p:nvPr>
            <p:ph idx="1"/>
          </p:nvPr>
        </p:nvSpPr>
        <p:spPr/>
        <p:txBody>
          <a:bodyPr/>
          <a:lstStyle/>
          <a:p>
            <a:r>
              <a:rPr lang="en-US" dirty="0">
                <a:hlinkClick r:id="rId2"/>
              </a:rPr>
              <a:t>https://istio.io/latest/docs/ops/integrations/</a:t>
            </a:r>
            <a:endParaRPr lang="en-US" dirty="0"/>
          </a:p>
          <a:p>
            <a:r>
              <a:rPr lang="en-US" dirty="0" err="1"/>
              <a:t>Kiali</a:t>
            </a:r>
            <a:r>
              <a:rPr lang="en-US" dirty="0"/>
              <a:t> is an observability console for Istio with service mesh configuration and validation capabilities. It helps you understand the structure and health of your service mesh by monitoring traffic flow to infer the topology and report errors.</a:t>
            </a:r>
          </a:p>
          <a:p>
            <a:r>
              <a:rPr lang="en-US" dirty="0"/>
              <a:t>Deploy </a:t>
            </a:r>
            <a:r>
              <a:rPr lang="en-US" dirty="0" err="1"/>
              <a:t>Kiali</a:t>
            </a:r>
            <a:endParaRPr lang="en-US" dirty="0"/>
          </a:p>
          <a:p>
            <a:pPr lvl="1"/>
            <a:r>
              <a:rPr lang="en-US" dirty="0" err="1"/>
              <a:t>kubectl</a:t>
            </a:r>
            <a:r>
              <a:rPr lang="en-US" dirty="0"/>
              <a:t> apply -f </a:t>
            </a:r>
            <a:r>
              <a:rPr lang="en-US" dirty="0">
                <a:hlinkClick r:id="rId3"/>
              </a:rPr>
              <a:t>https://raw.githubusercontent.com/istio/istio/release-1.15/samples/addons/kiali.yaml</a:t>
            </a:r>
            <a:endParaRPr lang="en-US" dirty="0"/>
          </a:p>
          <a:p>
            <a:pPr lvl="1"/>
            <a:r>
              <a:rPr lang="en-US" dirty="0"/>
              <a:t>Change the svc from </a:t>
            </a:r>
            <a:r>
              <a:rPr lang="en-US" dirty="0" err="1"/>
              <a:t>clusterip</a:t>
            </a:r>
            <a:r>
              <a:rPr lang="en-US" dirty="0"/>
              <a:t> to </a:t>
            </a:r>
            <a:r>
              <a:rPr lang="en-US"/>
              <a:t>NodePort</a:t>
            </a:r>
            <a:endParaRPr lang="en-US" dirty="0"/>
          </a:p>
          <a:p>
            <a:endParaRPr lang="en-US" dirty="0"/>
          </a:p>
        </p:txBody>
      </p:sp>
    </p:spTree>
    <p:extLst>
      <p:ext uri="{BB962C8B-B14F-4D97-AF65-F5344CB8AC3E}">
        <p14:creationId xmlns:p14="http://schemas.microsoft.com/office/powerpoint/2010/main" val="4026751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79</TotalTime>
  <Words>101</Words>
  <Application>Microsoft Office PowerPoint</Application>
  <PresentationFormat>Widescreen</PresentationFormat>
  <Paragraphs>10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Istio with Kiali</vt:lpstr>
      <vt:lpstr>Data visualization </vt:lpstr>
      <vt:lpstr>Integration options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Istio with Kiali</dc:title>
  <dc:creator>john</dc:creator>
  <cp:lastModifiedBy>john</cp:lastModifiedBy>
  <cp:revision>3</cp:revision>
  <dcterms:created xsi:type="dcterms:W3CDTF">2022-09-26T04:55:06Z</dcterms:created>
  <dcterms:modified xsi:type="dcterms:W3CDTF">2022-09-26T06:14:56Z</dcterms:modified>
</cp:coreProperties>
</file>