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FBE44-27E4-8582-ECB6-3867922D02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525353-0605-FB3A-7D70-1CFF2942E4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3E166C-2B58-9F4A-4944-46931CEEA966}"/>
              </a:ext>
            </a:extLst>
          </p:cNvPr>
          <p:cNvSpPr>
            <a:spLocks noGrp="1"/>
          </p:cNvSpPr>
          <p:nvPr>
            <p:ph type="dt" sz="half" idx="10"/>
          </p:nvPr>
        </p:nvSpPr>
        <p:spPr/>
        <p:txBody>
          <a:bodyPr/>
          <a:lstStyle/>
          <a:p>
            <a:fld id="{48DA387D-E964-4C5E-A494-C1180D2840EF}" type="datetimeFigureOut">
              <a:rPr lang="en-US" smtClean="0"/>
              <a:t>9/27/2022</a:t>
            </a:fld>
            <a:endParaRPr lang="en-US"/>
          </a:p>
        </p:txBody>
      </p:sp>
      <p:sp>
        <p:nvSpPr>
          <p:cNvPr id="5" name="Footer Placeholder 4">
            <a:extLst>
              <a:ext uri="{FF2B5EF4-FFF2-40B4-BE49-F238E27FC236}">
                <a16:creationId xmlns:a16="http://schemas.microsoft.com/office/drawing/2014/main" id="{49BDCD90-81C5-D68F-5D40-3EB7A5457B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18595-F99E-B8BB-6E75-959B23046D55}"/>
              </a:ext>
            </a:extLst>
          </p:cNvPr>
          <p:cNvSpPr>
            <a:spLocks noGrp="1"/>
          </p:cNvSpPr>
          <p:nvPr>
            <p:ph type="sldNum" sz="quarter" idx="12"/>
          </p:nvPr>
        </p:nvSpPr>
        <p:spPr/>
        <p:txBody>
          <a:bodyPr/>
          <a:lstStyle/>
          <a:p>
            <a:fld id="{385164D1-D031-4487-8F67-FC027009381A}" type="slidenum">
              <a:rPr lang="en-US" smtClean="0"/>
              <a:t>‹#›</a:t>
            </a:fld>
            <a:endParaRPr lang="en-US"/>
          </a:p>
        </p:txBody>
      </p:sp>
    </p:spTree>
    <p:extLst>
      <p:ext uri="{BB962C8B-B14F-4D97-AF65-F5344CB8AC3E}">
        <p14:creationId xmlns:p14="http://schemas.microsoft.com/office/powerpoint/2010/main" val="340441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45040-0D21-AFD9-A9A0-7763D2C840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B2E698-C4C5-51E8-ED59-E783ACCCD6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A7DD0A-9BF7-9C63-4D09-0D7FF39B8A10}"/>
              </a:ext>
            </a:extLst>
          </p:cNvPr>
          <p:cNvSpPr>
            <a:spLocks noGrp="1"/>
          </p:cNvSpPr>
          <p:nvPr>
            <p:ph type="dt" sz="half" idx="10"/>
          </p:nvPr>
        </p:nvSpPr>
        <p:spPr/>
        <p:txBody>
          <a:bodyPr/>
          <a:lstStyle/>
          <a:p>
            <a:fld id="{48DA387D-E964-4C5E-A494-C1180D2840EF}" type="datetimeFigureOut">
              <a:rPr lang="en-US" smtClean="0"/>
              <a:t>9/27/2022</a:t>
            </a:fld>
            <a:endParaRPr lang="en-US"/>
          </a:p>
        </p:txBody>
      </p:sp>
      <p:sp>
        <p:nvSpPr>
          <p:cNvPr id="5" name="Footer Placeholder 4">
            <a:extLst>
              <a:ext uri="{FF2B5EF4-FFF2-40B4-BE49-F238E27FC236}">
                <a16:creationId xmlns:a16="http://schemas.microsoft.com/office/drawing/2014/main" id="{A1461D67-2467-F7EC-22F0-93C754D56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51180-FB98-708A-6D6E-2DB6E0596C6F}"/>
              </a:ext>
            </a:extLst>
          </p:cNvPr>
          <p:cNvSpPr>
            <a:spLocks noGrp="1"/>
          </p:cNvSpPr>
          <p:nvPr>
            <p:ph type="sldNum" sz="quarter" idx="12"/>
          </p:nvPr>
        </p:nvSpPr>
        <p:spPr/>
        <p:txBody>
          <a:bodyPr/>
          <a:lstStyle/>
          <a:p>
            <a:fld id="{385164D1-D031-4487-8F67-FC027009381A}" type="slidenum">
              <a:rPr lang="en-US" smtClean="0"/>
              <a:t>‹#›</a:t>
            </a:fld>
            <a:endParaRPr lang="en-US"/>
          </a:p>
        </p:txBody>
      </p:sp>
    </p:spTree>
    <p:extLst>
      <p:ext uri="{BB962C8B-B14F-4D97-AF65-F5344CB8AC3E}">
        <p14:creationId xmlns:p14="http://schemas.microsoft.com/office/powerpoint/2010/main" val="1303178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C000AF-5477-4D0B-508E-FFD30A5C4B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5B56568-830F-2B05-94C3-5FC11745FA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A8836-1C84-E349-48F1-FC05F38AC089}"/>
              </a:ext>
            </a:extLst>
          </p:cNvPr>
          <p:cNvSpPr>
            <a:spLocks noGrp="1"/>
          </p:cNvSpPr>
          <p:nvPr>
            <p:ph type="dt" sz="half" idx="10"/>
          </p:nvPr>
        </p:nvSpPr>
        <p:spPr/>
        <p:txBody>
          <a:bodyPr/>
          <a:lstStyle/>
          <a:p>
            <a:fld id="{48DA387D-E964-4C5E-A494-C1180D2840EF}" type="datetimeFigureOut">
              <a:rPr lang="en-US" smtClean="0"/>
              <a:t>9/27/2022</a:t>
            </a:fld>
            <a:endParaRPr lang="en-US"/>
          </a:p>
        </p:txBody>
      </p:sp>
      <p:sp>
        <p:nvSpPr>
          <p:cNvPr id="5" name="Footer Placeholder 4">
            <a:extLst>
              <a:ext uri="{FF2B5EF4-FFF2-40B4-BE49-F238E27FC236}">
                <a16:creationId xmlns:a16="http://schemas.microsoft.com/office/drawing/2014/main" id="{8DCDE686-4711-31D3-A2DB-909E7EC91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A57672-DDFB-2C20-EE83-D40DDC211A33}"/>
              </a:ext>
            </a:extLst>
          </p:cNvPr>
          <p:cNvSpPr>
            <a:spLocks noGrp="1"/>
          </p:cNvSpPr>
          <p:nvPr>
            <p:ph type="sldNum" sz="quarter" idx="12"/>
          </p:nvPr>
        </p:nvSpPr>
        <p:spPr/>
        <p:txBody>
          <a:bodyPr/>
          <a:lstStyle/>
          <a:p>
            <a:fld id="{385164D1-D031-4487-8F67-FC027009381A}" type="slidenum">
              <a:rPr lang="en-US" smtClean="0"/>
              <a:t>‹#›</a:t>
            </a:fld>
            <a:endParaRPr lang="en-US"/>
          </a:p>
        </p:txBody>
      </p:sp>
    </p:spTree>
    <p:extLst>
      <p:ext uri="{BB962C8B-B14F-4D97-AF65-F5344CB8AC3E}">
        <p14:creationId xmlns:p14="http://schemas.microsoft.com/office/powerpoint/2010/main" val="303832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4058B-60E3-34C0-6D81-773EFF51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CF3679-8304-2BFB-D7B2-7DAE9E3131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21EDD9-6D44-8F96-0FB1-093FBD0DA39E}"/>
              </a:ext>
            </a:extLst>
          </p:cNvPr>
          <p:cNvSpPr>
            <a:spLocks noGrp="1"/>
          </p:cNvSpPr>
          <p:nvPr>
            <p:ph type="dt" sz="half" idx="10"/>
          </p:nvPr>
        </p:nvSpPr>
        <p:spPr/>
        <p:txBody>
          <a:bodyPr/>
          <a:lstStyle/>
          <a:p>
            <a:fld id="{48DA387D-E964-4C5E-A494-C1180D2840EF}" type="datetimeFigureOut">
              <a:rPr lang="en-US" smtClean="0"/>
              <a:t>9/27/2022</a:t>
            </a:fld>
            <a:endParaRPr lang="en-US"/>
          </a:p>
        </p:txBody>
      </p:sp>
      <p:sp>
        <p:nvSpPr>
          <p:cNvPr id="5" name="Footer Placeholder 4">
            <a:extLst>
              <a:ext uri="{FF2B5EF4-FFF2-40B4-BE49-F238E27FC236}">
                <a16:creationId xmlns:a16="http://schemas.microsoft.com/office/drawing/2014/main" id="{CF8A9E8C-9B12-9048-5C84-C355EF0D1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E2780F-ADE1-B38E-348D-6471A9EADC76}"/>
              </a:ext>
            </a:extLst>
          </p:cNvPr>
          <p:cNvSpPr>
            <a:spLocks noGrp="1"/>
          </p:cNvSpPr>
          <p:nvPr>
            <p:ph type="sldNum" sz="quarter" idx="12"/>
          </p:nvPr>
        </p:nvSpPr>
        <p:spPr/>
        <p:txBody>
          <a:bodyPr/>
          <a:lstStyle/>
          <a:p>
            <a:fld id="{385164D1-D031-4487-8F67-FC027009381A}" type="slidenum">
              <a:rPr lang="en-US" smtClean="0"/>
              <a:t>‹#›</a:t>
            </a:fld>
            <a:endParaRPr lang="en-US"/>
          </a:p>
        </p:txBody>
      </p:sp>
    </p:spTree>
    <p:extLst>
      <p:ext uri="{BB962C8B-B14F-4D97-AF65-F5344CB8AC3E}">
        <p14:creationId xmlns:p14="http://schemas.microsoft.com/office/powerpoint/2010/main" val="3382272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900BC-7467-E44E-9B4D-68B10155D3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EFAF5D-E048-7EBD-4169-801ECC30EF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A2847B-32FD-62C8-C1FF-32F0444BF27F}"/>
              </a:ext>
            </a:extLst>
          </p:cNvPr>
          <p:cNvSpPr>
            <a:spLocks noGrp="1"/>
          </p:cNvSpPr>
          <p:nvPr>
            <p:ph type="dt" sz="half" idx="10"/>
          </p:nvPr>
        </p:nvSpPr>
        <p:spPr/>
        <p:txBody>
          <a:bodyPr/>
          <a:lstStyle/>
          <a:p>
            <a:fld id="{48DA387D-E964-4C5E-A494-C1180D2840EF}" type="datetimeFigureOut">
              <a:rPr lang="en-US" smtClean="0"/>
              <a:t>9/27/2022</a:t>
            </a:fld>
            <a:endParaRPr lang="en-US"/>
          </a:p>
        </p:txBody>
      </p:sp>
      <p:sp>
        <p:nvSpPr>
          <p:cNvPr id="5" name="Footer Placeholder 4">
            <a:extLst>
              <a:ext uri="{FF2B5EF4-FFF2-40B4-BE49-F238E27FC236}">
                <a16:creationId xmlns:a16="http://schemas.microsoft.com/office/drawing/2014/main" id="{F8D1244C-FB1B-25E1-8BF2-0A8EA04663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D13B0F-1A06-7A51-D676-7523E90E9816}"/>
              </a:ext>
            </a:extLst>
          </p:cNvPr>
          <p:cNvSpPr>
            <a:spLocks noGrp="1"/>
          </p:cNvSpPr>
          <p:nvPr>
            <p:ph type="sldNum" sz="quarter" idx="12"/>
          </p:nvPr>
        </p:nvSpPr>
        <p:spPr/>
        <p:txBody>
          <a:bodyPr/>
          <a:lstStyle/>
          <a:p>
            <a:fld id="{385164D1-D031-4487-8F67-FC027009381A}" type="slidenum">
              <a:rPr lang="en-US" smtClean="0"/>
              <a:t>‹#›</a:t>
            </a:fld>
            <a:endParaRPr lang="en-US"/>
          </a:p>
        </p:txBody>
      </p:sp>
    </p:spTree>
    <p:extLst>
      <p:ext uri="{BB962C8B-B14F-4D97-AF65-F5344CB8AC3E}">
        <p14:creationId xmlns:p14="http://schemas.microsoft.com/office/powerpoint/2010/main" val="420961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667F4-A1CF-560F-5EDB-20DBB2BBAD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319AF2-ABB2-3729-80B2-465658C3BC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DCE699-5000-53B0-D5A0-F4A1D5B951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8B61A3-79CD-B67C-86AE-6C19E5AE8CFC}"/>
              </a:ext>
            </a:extLst>
          </p:cNvPr>
          <p:cNvSpPr>
            <a:spLocks noGrp="1"/>
          </p:cNvSpPr>
          <p:nvPr>
            <p:ph type="dt" sz="half" idx="10"/>
          </p:nvPr>
        </p:nvSpPr>
        <p:spPr/>
        <p:txBody>
          <a:bodyPr/>
          <a:lstStyle/>
          <a:p>
            <a:fld id="{48DA387D-E964-4C5E-A494-C1180D2840EF}" type="datetimeFigureOut">
              <a:rPr lang="en-US" smtClean="0"/>
              <a:t>9/27/2022</a:t>
            </a:fld>
            <a:endParaRPr lang="en-US"/>
          </a:p>
        </p:txBody>
      </p:sp>
      <p:sp>
        <p:nvSpPr>
          <p:cNvPr id="6" name="Footer Placeholder 5">
            <a:extLst>
              <a:ext uri="{FF2B5EF4-FFF2-40B4-BE49-F238E27FC236}">
                <a16:creationId xmlns:a16="http://schemas.microsoft.com/office/drawing/2014/main" id="{9340797B-6289-41A8-2AF9-2C600533E5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CDC9C-BCA1-2E41-79A0-15C567C5B9E7}"/>
              </a:ext>
            </a:extLst>
          </p:cNvPr>
          <p:cNvSpPr>
            <a:spLocks noGrp="1"/>
          </p:cNvSpPr>
          <p:nvPr>
            <p:ph type="sldNum" sz="quarter" idx="12"/>
          </p:nvPr>
        </p:nvSpPr>
        <p:spPr/>
        <p:txBody>
          <a:bodyPr/>
          <a:lstStyle/>
          <a:p>
            <a:fld id="{385164D1-D031-4487-8F67-FC027009381A}" type="slidenum">
              <a:rPr lang="en-US" smtClean="0"/>
              <a:t>‹#›</a:t>
            </a:fld>
            <a:endParaRPr lang="en-US"/>
          </a:p>
        </p:txBody>
      </p:sp>
    </p:spTree>
    <p:extLst>
      <p:ext uri="{BB962C8B-B14F-4D97-AF65-F5344CB8AC3E}">
        <p14:creationId xmlns:p14="http://schemas.microsoft.com/office/powerpoint/2010/main" val="144753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29C3C-CEAE-D105-4434-47B09255D49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D19D10-F9FF-BB8F-A916-F95ECA6CB4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1A9ED1-C92E-94D0-20C5-82EE7EBD2D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AC873E-14B2-B5CD-FD1D-05762A732B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DFB802-5B85-C11D-1F4F-9FEBC64CB3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AAB550-C387-2259-A8D3-302AD6258698}"/>
              </a:ext>
            </a:extLst>
          </p:cNvPr>
          <p:cNvSpPr>
            <a:spLocks noGrp="1"/>
          </p:cNvSpPr>
          <p:nvPr>
            <p:ph type="dt" sz="half" idx="10"/>
          </p:nvPr>
        </p:nvSpPr>
        <p:spPr/>
        <p:txBody>
          <a:bodyPr/>
          <a:lstStyle/>
          <a:p>
            <a:fld id="{48DA387D-E964-4C5E-A494-C1180D2840EF}" type="datetimeFigureOut">
              <a:rPr lang="en-US" smtClean="0"/>
              <a:t>9/27/2022</a:t>
            </a:fld>
            <a:endParaRPr lang="en-US"/>
          </a:p>
        </p:txBody>
      </p:sp>
      <p:sp>
        <p:nvSpPr>
          <p:cNvPr id="8" name="Footer Placeholder 7">
            <a:extLst>
              <a:ext uri="{FF2B5EF4-FFF2-40B4-BE49-F238E27FC236}">
                <a16:creationId xmlns:a16="http://schemas.microsoft.com/office/drawing/2014/main" id="{4EC35E7B-7CEC-26C9-EDB6-E404AD8D6C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D006C8-09A8-1CD9-36A7-92E6569AAA3E}"/>
              </a:ext>
            </a:extLst>
          </p:cNvPr>
          <p:cNvSpPr>
            <a:spLocks noGrp="1"/>
          </p:cNvSpPr>
          <p:nvPr>
            <p:ph type="sldNum" sz="quarter" idx="12"/>
          </p:nvPr>
        </p:nvSpPr>
        <p:spPr/>
        <p:txBody>
          <a:bodyPr/>
          <a:lstStyle/>
          <a:p>
            <a:fld id="{385164D1-D031-4487-8F67-FC027009381A}" type="slidenum">
              <a:rPr lang="en-US" smtClean="0"/>
              <a:t>‹#›</a:t>
            </a:fld>
            <a:endParaRPr lang="en-US"/>
          </a:p>
        </p:txBody>
      </p:sp>
    </p:spTree>
    <p:extLst>
      <p:ext uri="{BB962C8B-B14F-4D97-AF65-F5344CB8AC3E}">
        <p14:creationId xmlns:p14="http://schemas.microsoft.com/office/powerpoint/2010/main" val="1968838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B47A3-EBC1-1AFE-3F8C-470477D37E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120ED7-94D0-B6D0-EF7D-4AE36A5E0E14}"/>
              </a:ext>
            </a:extLst>
          </p:cNvPr>
          <p:cNvSpPr>
            <a:spLocks noGrp="1"/>
          </p:cNvSpPr>
          <p:nvPr>
            <p:ph type="dt" sz="half" idx="10"/>
          </p:nvPr>
        </p:nvSpPr>
        <p:spPr/>
        <p:txBody>
          <a:bodyPr/>
          <a:lstStyle/>
          <a:p>
            <a:fld id="{48DA387D-E964-4C5E-A494-C1180D2840EF}" type="datetimeFigureOut">
              <a:rPr lang="en-US" smtClean="0"/>
              <a:t>9/27/2022</a:t>
            </a:fld>
            <a:endParaRPr lang="en-US"/>
          </a:p>
        </p:txBody>
      </p:sp>
      <p:sp>
        <p:nvSpPr>
          <p:cNvPr id="4" name="Footer Placeholder 3">
            <a:extLst>
              <a:ext uri="{FF2B5EF4-FFF2-40B4-BE49-F238E27FC236}">
                <a16:creationId xmlns:a16="http://schemas.microsoft.com/office/drawing/2014/main" id="{13E9490F-248C-3ABF-4664-EFC06A88B22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7FBC2B-C061-4D7F-61B0-893C2A3006F3}"/>
              </a:ext>
            </a:extLst>
          </p:cNvPr>
          <p:cNvSpPr>
            <a:spLocks noGrp="1"/>
          </p:cNvSpPr>
          <p:nvPr>
            <p:ph type="sldNum" sz="quarter" idx="12"/>
          </p:nvPr>
        </p:nvSpPr>
        <p:spPr/>
        <p:txBody>
          <a:bodyPr/>
          <a:lstStyle/>
          <a:p>
            <a:fld id="{385164D1-D031-4487-8F67-FC027009381A}" type="slidenum">
              <a:rPr lang="en-US" smtClean="0"/>
              <a:t>‹#›</a:t>
            </a:fld>
            <a:endParaRPr lang="en-US"/>
          </a:p>
        </p:txBody>
      </p:sp>
    </p:spTree>
    <p:extLst>
      <p:ext uri="{BB962C8B-B14F-4D97-AF65-F5344CB8AC3E}">
        <p14:creationId xmlns:p14="http://schemas.microsoft.com/office/powerpoint/2010/main" val="2718318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DEA3C6-B3E0-EAED-5485-866134D00357}"/>
              </a:ext>
            </a:extLst>
          </p:cNvPr>
          <p:cNvSpPr>
            <a:spLocks noGrp="1"/>
          </p:cNvSpPr>
          <p:nvPr>
            <p:ph type="dt" sz="half" idx="10"/>
          </p:nvPr>
        </p:nvSpPr>
        <p:spPr/>
        <p:txBody>
          <a:bodyPr/>
          <a:lstStyle/>
          <a:p>
            <a:fld id="{48DA387D-E964-4C5E-A494-C1180D2840EF}" type="datetimeFigureOut">
              <a:rPr lang="en-US" smtClean="0"/>
              <a:t>9/27/2022</a:t>
            </a:fld>
            <a:endParaRPr lang="en-US"/>
          </a:p>
        </p:txBody>
      </p:sp>
      <p:sp>
        <p:nvSpPr>
          <p:cNvPr id="3" name="Footer Placeholder 2">
            <a:extLst>
              <a:ext uri="{FF2B5EF4-FFF2-40B4-BE49-F238E27FC236}">
                <a16:creationId xmlns:a16="http://schemas.microsoft.com/office/drawing/2014/main" id="{5721EEE0-F6B8-E8C8-DB76-DB6841DA56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E12A94-9EB7-99CB-9787-EB52D0041855}"/>
              </a:ext>
            </a:extLst>
          </p:cNvPr>
          <p:cNvSpPr>
            <a:spLocks noGrp="1"/>
          </p:cNvSpPr>
          <p:nvPr>
            <p:ph type="sldNum" sz="quarter" idx="12"/>
          </p:nvPr>
        </p:nvSpPr>
        <p:spPr/>
        <p:txBody>
          <a:bodyPr/>
          <a:lstStyle/>
          <a:p>
            <a:fld id="{385164D1-D031-4487-8F67-FC027009381A}" type="slidenum">
              <a:rPr lang="en-US" smtClean="0"/>
              <a:t>‹#›</a:t>
            </a:fld>
            <a:endParaRPr lang="en-US"/>
          </a:p>
        </p:txBody>
      </p:sp>
    </p:spTree>
    <p:extLst>
      <p:ext uri="{BB962C8B-B14F-4D97-AF65-F5344CB8AC3E}">
        <p14:creationId xmlns:p14="http://schemas.microsoft.com/office/powerpoint/2010/main" val="1040858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381B7-2C10-C75A-476A-CBF27F3450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43465E-1669-A3E8-3E0F-40F2889A6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F1CE16-E462-4006-573A-C3480EDED7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670BD2-F07A-5E8F-0745-2B6FC30302E5}"/>
              </a:ext>
            </a:extLst>
          </p:cNvPr>
          <p:cNvSpPr>
            <a:spLocks noGrp="1"/>
          </p:cNvSpPr>
          <p:nvPr>
            <p:ph type="dt" sz="half" idx="10"/>
          </p:nvPr>
        </p:nvSpPr>
        <p:spPr/>
        <p:txBody>
          <a:bodyPr/>
          <a:lstStyle/>
          <a:p>
            <a:fld id="{48DA387D-E964-4C5E-A494-C1180D2840EF}" type="datetimeFigureOut">
              <a:rPr lang="en-US" smtClean="0"/>
              <a:t>9/27/2022</a:t>
            </a:fld>
            <a:endParaRPr lang="en-US"/>
          </a:p>
        </p:txBody>
      </p:sp>
      <p:sp>
        <p:nvSpPr>
          <p:cNvPr id="6" name="Footer Placeholder 5">
            <a:extLst>
              <a:ext uri="{FF2B5EF4-FFF2-40B4-BE49-F238E27FC236}">
                <a16:creationId xmlns:a16="http://schemas.microsoft.com/office/drawing/2014/main" id="{9C669ABD-BF9B-4A1E-1730-FC57292577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E38C2-F13D-0AF1-563E-BE098A782D75}"/>
              </a:ext>
            </a:extLst>
          </p:cNvPr>
          <p:cNvSpPr>
            <a:spLocks noGrp="1"/>
          </p:cNvSpPr>
          <p:nvPr>
            <p:ph type="sldNum" sz="quarter" idx="12"/>
          </p:nvPr>
        </p:nvSpPr>
        <p:spPr/>
        <p:txBody>
          <a:bodyPr/>
          <a:lstStyle/>
          <a:p>
            <a:fld id="{385164D1-D031-4487-8F67-FC027009381A}" type="slidenum">
              <a:rPr lang="en-US" smtClean="0"/>
              <a:t>‹#›</a:t>
            </a:fld>
            <a:endParaRPr lang="en-US"/>
          </a:p>
        </p:txBody>
      </p:sp>
    </p:spTree>
    <p:extLst>
      <p:ext uri="{BB962C8B-B14F-4D97-AF65-F5344CB8AC3E}">
        <p14:creationId xmlns:p14="http://schemas.microsoft.com/office/powerpoint/2010/main" val="2276064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43BD7-1860-D062-3877-2A72E9290D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1729478-B9A1-E32F-E946-7870FA6907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EAB7CC-70F7-4043-8849-96651F2CFB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C31982-7021-164B-C796-E13BE3524C24}"/>
              </a:ext>
            </a:extLst>
          </p:cNvPr>
          <p:cNvSpPr>
            <a:spLocks noGrp="1"/>
          </p:cNvSpPr>
          <p:nvPr>
            <p:ph type="dt" sz="half" idx="10"/>
          </p:nvPr>
        </p:nvSpPr>
        <p:spPr/>
        <p:txBody>
          <a:bodyPr/>
          <a:lstStyle/>
          <a:p>
            <a:fld id="{48DA387D-E964-4C5E-A494-C1180D2840EF}" type="datetimeFigureOut">
              <a:rPr lang="en-US" smtClean="0"/>
              <a:t>9/27/2022</a:t>
            </a:fld>
            <a:endParaRPr lang="en-US"/>
          </a:p>
        </p:txBody>
      </p:sp>
      <p:sp>
        <p:nvSpPr>
          <p:cNvPr id="6" name="Footer Placeholder 5">
            <a:extLst>
              <a:ext uri="{FF2B5EF4-FFF2-40B4-BE49-F238E27FC236}">
                <a16:creationId xmlns:a16="http://schemas.microsoft.com/office/drawing/2014/main" id="{38267AD9-BEC8-E744-6B51-4318A04505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FCA788-9159-C387-16FA-78856DEECA71}"/>
              </a:ext>
            </a:extLst>
          </p:cNvPr>
          <p:cNvSpPr>
            <a:spLocks noGrp="1"/>
          </p:cNvSpPr>
          <p:nvPr>
            <p:ph type="sldNum" sz="quarter" idx="12"/>
          </p:nvPr>
        </p:nvSpPr>
        <p:spPr/>
        <p:txBody>
          <a:bodyPr/>
          <a:lstStyle/>
          <a:p>
            <a:fld id="{385164D1-D031-4487-8F67-FC027009381A}" type="slidenum">
              <a:rPr lang="en-US" smtClean="0"/>
              <a:t>‹#›</a:t>
            </a:fld>
            <a:endParaRPr lang="en-US"/>
          </a:p>
        </p:txBody>
      </p:sp>
    </p:spTree>
    <p:extLst>
      <p:ext uri="{BB962C8B-B14F-4D97-AF65-F5344CB8AC3E}">
        <p14:creationId xmlns:p14="http://schemas.microsoft.com/office/powerpoint/2010/main" val="1341004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2E9B53-78A5-2602-A08F-BDA6860C1F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98A39F-118A-87E8-0C79-242D0883D9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80BF75-7106-2EA1-D50B-75A3E00349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DA387D-E964-4C5E-A494-C1180D2840EF}" type="datetimeFigureOut">
              <a:rPr lang="en-US" smtClean="0"/>
              <a:t>9/27/2022</a:t>
            </a:fld>
            <a:endParaRPr lang="en-US"/>
          </a:p>
        </p:txBody>
      </p:sp>
      <p:sp>
        <p:nvSpPr>
          <p:cNvPr id="5" name="Footer Placeholder 4">
            <a:extLst>
              <a:ext uri="{FF2B5EF4-FFF2-40B4-BE49-F238E27FC236}">
                <a16:creationId xmlns:a16="http://schemas.microsoft.com/office/drawing/2014/main" id="{DA3E8708-6B24-5613-F3CC-7B17594624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262FEA-FAF7-8CF7-F581-26693CCF7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5164D1-D031-4487-8F67-FC027009381A}" type="slidenum">
              <a:rPr lang="en-US" smtClean="0"/>
              <a:t>‹#›</a:t>
            </a:fld>
            <a:endParaRPr lang="en-US"/>
          </a:p>
        </p:txBody>
      </p:sp>
    </p:spTree>
    <p:extLst>
      <p:ext uri="{BB962C8B-B14F-4D97-AF65-F5344CB8AC3E}">
        <p14:creationId xmlns:p14="http://schemas.microsoft.com/office/powerpoint/2010/main" val="6244725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kubernetes.io/docs/concepts/workloads/controllers/job/#pod-backoff-failure-policy"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B90AC-357D-861A-A57E-482C7A8431C5}"/>
              </a:ext>
            </a:extLst>
          </p:cNvPr>
          <p:cNvSpPr>
            <a:spLocks noGrp="1"/>
          </p:cNvSpPr>
          <p:nvPr>
            <p:ph type="ctrTitle"/>
          </p:nvPr>
        </p:nvSpPr>
        <p:spPr/>
        <p:txBody>
          <a:bodyPr/>
          <a:lstStyle/>
          <a:p>
            <a:r>
              <a:rPr lang="en-US" dirty="0"/>
              <a:t>Jobs	</a:t>
            </a:r>
          </a:p>
        </p:txBody>
      </p:sp>
      <p:sp>
        <p:nvSpPr>
          <p:cNvPr id="3" name="Subtitle 2">
            <a:extLst>
              <a:ext uri="{FF2B5EF4-FFF2-40B4-BE49-F238E27FC236}">
                <a16:creationId xmlns:a16="http://schemas.microsoft.com/office/drawing/2014/main" id="{79CB0059-9D58-A674-383B-3DAA83B60259}"/>
              </a:ext>
            </a:extLst>
          </p:cNvPr>
          <p:cNvSpPr>
            <a:spLocks noGrp="1"/>
          </p:cNvSpPr>
          <p:nvPr>
            <p:ph type="subTitle" idx="1"/>
          </p:nvPr>
        </p:nvSpPr>
        <p:spPr/>
        <p:txBody>
          <a:bodyPr/>
          <a:lstStyle/>
          <a:p>
            <a:r>
              <a:rPr lang="en-US" dirty="0"/>
              <a:t>OW</a:t>
            </a:r>
          </a:p>
        </p:txBody>
      </p:sp>
    </p:spTree>
    <p:extLst>
      <p:ext uri="{BB962C8B-B14F-4D97-AF65-F5344CB8AC3E}">
        <p14:creationId xmlns:p14="http://schemas.microsoft.com/office/powerpoint/2010/main" val="1955114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30934-46E6-EA10-BEE3-D8C12625514E}"/>
              </a:ext>
            </a:extLst>
          </p:cNvPr>
          <p:cNvSpPr>
            <a:spLocks noGrp="1"/>
          </p:cNvSpPr>
          <p:nvPr>
            <p:ph type="title"/>
          </p:nvPr>
        </p:nvSpPr>
        <p:spPr/>
        <p:txBody>
          <a:bodyPr/>
          <a:lstStyle/>
          <a:p>
            <a:r>
              <a:rPr lang="en-US" dirty="0" err="1"/>
              <a:t>yaml</a:t>
            </a:r>
            <a:endParaRPr lang="en-US" dirty="0"/>
          </a:p>
        </p:txBody>
      </p:sp>
      <p:pic>
        <p:nvPicPr>
          <p:cNvPr id="5" name="Content Placeholder 4">
            <a:extLst>
              <a:ext uri="{FF2B5EF4-FFF2-40B4-BE49-F238E27FC236}">
                <a16:creationId xmlns:a16="http://schemas.microsoft.com/office/drawing/2014/main" id="{5F523261-EF14-7364-B250-282E209C08F2}"/>
              </a:ext>
            </a:extLst>
          </p:cNvPr>
          <p:cNvPicPr>
            <a:picLocks noGrp="1" noChangeAspect="1"/>
          </p:cNvPicPr>
          <p:nvPr>
            <p:ph idx="1"/>
          </p:nvPr>
        </p:nvPicPr>
        <p:blipFill>
          <a:blip r:embed="rId2"/>
          <a:stretch>
            <a:fillRect/>
          </a:stretch>
        </p:blipFill>
        <p:spPr>
          <a:xfrm>
            <a:off x="1908313" y="1943894"/>
            <a:ext cx="7073762" cy="4114800"/>
          </a:xfrm>
        </p:spPr>
      </p:pic>
    </p:spTree>
    <p:extLst>
      <p:ext uri="{BB962C8B-B14F-4D97-AF65-F5344CB8AC3E}">
        <p14:creationId xmlns:p14="http://schemas.microsoft.com/office/powerpoint/2010/main" val="38357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64EB8-6EF9-62FE-F743-6A23F87A80C3}"/>
              </a:ext>
            </a:extLst>
          </p:cNvPr>
          <p:cNvSpPr>
            <a:spLocks noGrp="1"/>
          </p:cNvSpPr>
          <p:nvPr>
            <p:ph type="title"/>
          </p:nvPr>
        </p:nvSpPr>
        <p:spPr/>
        <p:txBody>
          <a:bodyPr/>
          <a:lstStyle/>
          <a:p>
            <a:r>
              <a:rPr lang="en-US" dirty="0"/>
              <a:t>.</a:t>
            </a:r>
          </a:p>
        </p:txBody>
      </p:sp>
      <p:pic>
        <p:nvPicPr>
          <p:cNvPr id="5" name="Content Placeholder 4">
            <a:extLst>
              <a:ext uri="{FF2B5EF4-FFF2-40B4-BE49-F238E27FC236}">
                <a16:creationId xmlns:a16="http://schemas.microsoft.com/office/drawing/2014/main" id="{8DE3A9AD-9E88-CF9A-A050-EFDD1E48B799}"/>
              </a:ext>
            </a:extLst>
          </p:cNvPr>
          <p:cNvPicPr>
            <a:picLocks noGrp="1" noChangeAspect="1"/>
          </p:cNvPicPr>
          <p:nvPr>
            <p:ph idx="1"/>
          </p:nvPr>
        </p:nvPicPr>
        <p:blipFill>
          <a:blip r:embed="rId2"/>
          <a:stretch>
            <a:fillRect/>
          </a:stretch>
        </p:blipFill>
        <p:spPr>
          <a:xfrm>
            <a:off x="838200" y="1690689"/>
            <a:ext cx="9253537" cy="3820318"/>
          </a:xfrm>
        </p:spPr>
      </p:pic>
    </p:spTree>
    <p:extLst>
      <p:ext uri="{BB962C8B-B14F-4D97-AF65-F5344CB8AC3E}">
        <p14:creationId xmlns:p14="http://schemas.microsoft.com/office/powerpoint/2010/main" val="7142540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49A1A-FABB-8CF3-E9FD-FA88C6B05ED9}"/>
              </a:ext>
            </a:extLst>
          </p:cNvPr>
          <p:cNvSpPr>
            <a:spLocks noGrp="1"/>
          </p:cNvSpPr>
          <p:nvPr>
            <p:ph type="title"/>
          </p:nvPr>
        </p:nvSpPr>
        <p:spPr/>
        <p:txBody>
          <a:bodyPr/>
          <a:lstStyle/>
          <a:p>
            <a:r>
              <a:rPr lang="en-US" dirty="0"/>
              <a:t>What is job??</a:t>
            </a:r>
          </a:p>
        </p:txBody>
      </p:sp>
      <p:sp>
        <p:nvSpPr>
          <p:cNvPr id="3" name="Content Placeholder 2">
            <a:extLst>
              <a:ext uri="{FF2B5EF4-FFF2-40B4-BE49-F238E27FC236}">
                <a16:creationId xmlns:a16="http://schemas.microsoft.com/office/drawing/2014/main" id="{24818876-E6E2-C1C4-8D6C-CAE8794C263F}"/>
              </a:ext>
            </a:extLst>
          </p:cNvPr>
          <p:cNvSpPr>
            <a:spLocks noGrp="1"/>
          </p:cNvSpPr>
          <p:nvPr>
            <p:ph idx="1"/>
          </p:nvPr>
        </p:nvSpPr>
        <p:spPr/>
        <p:txBody>
          <a:bodyPr/>
          <a:lstStyle/>
          <a:p>
            <a:r>
              <a:rPr lang="en-US" b="0" i="0" dirty="0">
                <a:solidFill>
                  <a:srgbClr val="222222"/>
                </a:solidFill>
                <a:effectLst/>
                <a:latin typeface="+mj-lt"/>
              </a:rPr>
              <a:t>A Job creates one or more Pods and will continue to retry execution of the Pods until a specified number of them successfully terminate.</a:t>
            </a:r>
          </a:p>
          <a:p>
            <a:r>
              <a:rPr lang="en-US" dirty="0">
                <a:latin typeface="+mj-lt"/>
              </a:rPr>
              <a:t> When a specified number of successful completions is reached, the task (</a:t>
            </a:r>
            <a:r>
              <a:rPr lang="en-US" dirty="0" err="1">
                <a:latin typeface="+mj-lt"/>
              </a:rPr>
              <a:t>ie</a:t>
            </a:r>
            <a:r>
              <a:rPr lang="en-US" dirty="0">
                <a:latin typeface="+mj-lt"/>
              </a:rPr>
              <a:t>, Job) is complete. Deleting a Job will clean up the Pods it created.</a:t>
            </a:r>
          </a:p>
          <a:p>
            <a:r>
              <a:rPr lang="en-US" b="0" i="0" dirty="0">
                <a:solidFill>
                  <a:srgbClr val="222222"/>
                </a:solidFill>
                <a:effectLst/>
                <a:latin typeface="+mj-lt"/>
              </a:rPr>
              <a:t>Suspending a Job will delete its active Pods until the Job is resumed again.</a:t>
            </a:r>
          </a:p>
          <a:p>
            <a:r>
              <a:rPr lang="en-US" b="0" i="0" dirty="0">
                <a:solidFill>
                  <a:srgbClr val="222222"/>
                </a:solidFill>
                <a:effectLst/>
                <a:latin typeface="+mj-lt"/>
              </a:rPr>
              <a:t>A simple case is to create one Job object in order to reliably run one Pod to completion. You can also use a Job to run multiple Pods in parallel.</a:t>
            </a:r>
            <a:endParaRPr lang="en-US" dirty="0">
              <a:latin typeface="+mj-lt"/>
            </a:endParaRPr>
          </a:p>
        </p:txBody>
      </p:sp>
    </p:spTree>
    <p:extLst>
      <p:ext uri="{BB962C8B-B14F-4D97-AF65-F5344CB8AC3E}">
        <p14:creationId xmlns:p14="http://schemas.microsoft.com/office/powerpoint/2010/main" val="382154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E8EF5-0F92-3B67-636A-F5F33C202493}"/>
              </a:ext>
            </a:extLst>
          </p:cNvPr>
          <p:cNvSpPr>
            <a:spLocks noGrp="1"/>
          </p:cNvSpPr>
          <p:nvPr>
            <p:ph type="title"/>
          </p:nvPr>
        </p:nvSpPr>
        <p:spPr/>
        <p:txBody>
          <a:bodyPr/>
          <a:lstStyle/>
          <a:p>
            <a:r>
              <a:rPr lang="en-US" dirty="0"/>
              <a:t>Job </a:t>
            </a:r>
            <a:r>
              <a:rPr lang="en-US" dirty="0" err="1"/>
              <a:t>yaml</a:t>
            </a:r>
            <a:endParaRPr lang="en-US" dirty="0"/>
          </a:p>
        </p:txBody>
      </p:sp>
      <p:pic>
        <p:nvPicPr>
          <p:cNvPr id="5" name="Content Placeholder 4">
            <a:extLst>
              <a:ext uri="{FF2B5EF4-FFF2-40B4-BE49-F238E27FC236}">
                <a16:creationId xmlns:a16="http://schemas.microsoft.com/office/drawing/2014/main" id="{AE947A99-2B96-2F09-0B61-35D7E08E5496}"/>
              </a:ext>
            </a:extLst>
          </p:cNvPr>
          <p:cNvPicPr>
            <a:picLocks noGrp="1" noChangeAspect="1"/>
          </p:cNvPicPr>
          <p:nvPr>
            <p:ph idx="1"/>
          </p:nvPr>
        </p:nvPicPr>
        <p:blipFill>
          <a:blip r:embed="rId2"/>
          <a:stretch>
            <a:fillRect/>
          </a:stretch>
        </p:blipFill>
        <p:spPr>
          <a:xfrm>
            <a:off x="1974574" y="1690688"/>
            <a:ext cx="7407551" cy="3963193"/>
          </a:xfrm>
        </p:spPr>
      </p:pic>
    </p:spTree>
    <p:extLst>
      <p:ext uri="{BB962C8B-B14F-4D97-AF65-F5344CB8AC3E}">
        <p14:creationId xmlns:p14="http://schemas.microsoft.com/office/powerpoint/2010/main" val="2823014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82EF8-FF18-5F16-3771-90E7A1CECD33}"/>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EB4DB3B7-F99A-A3E7-B009-F0511C7B437E}"/>
              </a:ext>
            </a:extLst>
          </p:cNvPr>
          <p:cNvSpPr>
            <a:spLocks noGrp="1"/>
          </p:cNvSpPr>
          <p:nvPr>
            <p:ph idx="1"/>
          </p:nvPr>
        </p:nvSpPr>
        <p:spPr/>
        <p:txBody>
          <a:bodyPr/>
          <a:lstStyle/>
          <a:p>
            <a:r>
              <a:rPr lang="en-US" dirty="0"/>
              <a:t>Non-parallel Jobs</a:t>
            </a:r>
          </a:p>
          <a:p>
            <a:pPr lvl="1"/>
            <a:r>
              <a:rPr lang="en-US" dirty="0"/>
              <a:t>normally, only one Pod is started, unless the Pod fails.</a:t>
            </a:r>
          </a:p>
          <a:p>
            <a:pPr lvl="1"/>
            <a:r>
              <a:rPr lang="en-US" dirty="0"/>
              <a:t>the Job is complete as soon as its Pod terminates successfully.</a:t>
            </a:r>
          </a:p>
          <a:p>
            <a:r>
              <a:rPr lang="en-US" b="0" i="0" dirty="0">
                <a:solidFill>
                  <a:srgbClr val="222222"/>
                </a:solidFill>
                <a:effectLst/>
                <a:latin typeface="SFMono-Regular"/>
              </a:rPr>
              <a:t>.</a:t>
            </a:r>
            <a:r>
              <a:rPr lang="en-US" b="0" i="0" dirty="0" err="1">
                <a:solidFill>
                  <a:srgbClr val="222222"/>
                </a:solidFill>
                <a:effectLst/>
                <a:latin typeface="SFMono-Regular"/>
              </a:rPr>
              <a:t>spec.completions</a:t>
            </a:r>
            <a:endParaRPr lang="en-US" b="0" i="0" dirty="0">
              <a:solidFill>
                <a:srgbClr val="222222"/>
              </a:solidFill>
              <a:effectLst/>
              <a:latin typeface="SFMono-Regular"/>
            </a:endParaRPr>
          </a:p>
          <a:p>
            <a:pPr lvl="1"/>
            <a:r>
              <a:rPr lang="en-US" dirty="0"/>
              <a:t>specify a non-zero positive value for .</a:t>
            </a:r>
            <a:r>
              <a:rPr lang="en-US" dirty="0" err="1"/>
              <a:t>spec.completions</a:t>
            </a:r>
            <a:r>
              <a:rPr lang="en-US" dirty="0"/>
              <a:t>.</a:t>
            </a:r>
          </a:p>
          <a:p>
            <a:pPr lvl="1"/>
            <a:r>
              <a:rPr lang="en-US" dirty="0"/>
              <a:t>the Job represents the overall task, and is complete when there are .</a:t>
            </a:r>
            <a:r>
              <a:rPr lang="en-US" dirty="0" err="1"/>
              <a:t>spec.completions</a:t>
            </a:r>
            <a:r>
              <a:rPr lang="en-US" dirty="0"/>
              <a:t> successful Pods.</a:t>
            </a:r>
          </a:p>
          <a:p>
            <a:pPr lvl="1"/>
            <a:r>
              <a:rPr lang="en-US" dirty="0"/>
              <a:t>when using .</a:t>
            </a:r>
            <a:r>
              <a:rPr lang="en-US" dirty="0" err="1"/>
              <a:t>spec.completionMode</a:t>
            </a:r>
            <a:r>
              <a:rPr lang="en-US" dirty="0"/>
              <a:t>="Indexed", each Pod gets a different index in the range 0 to .spec.completions-1</a:t>
            </a:r>
          </a:p>
        </p:txBody>
      </p:sp>
    </p:spTree>
    <p:extLst>
      <p:ext uri="{BB962C8B-B14F-4D97-AF65-F5344CB8AC3E}">
        <p14:creationId xmlns:p14="http://schemas.microsoft.com/office/powerpoint/2010/main" val="3733648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14792-8F1C-6B59-BDAA-6DAB95913164}"/>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Parallel Jobs with a </a:t>
            </a:r>
            <a:r>
              <a:rPr lang="en-US" b="0" i="1" dirty="0">
                <a:solidFill>
                  <a:srgbClr val="222222"/>
                </a:solidFill>
                <a:effectLst/>
                <a:latin typeface="open sans" panose="020B0606030504020204" pitchFamily="34" charset="0"/>
              </a:rPr>
              <a:t>work queue</a:t>
            </a:r>
            <a:endParaRPr lang="en-US" dirty="0"/>
          </a:p>
        </p:txBody>
      </p:sp>
      <p:sp>
        <p:nvSpPr>
          <p:cNvPr id="3" name="Content Placeholder 2">
            <a:extLst>
              <a:ext uri="{FF2B5EF4-FFF2-40B4-BE49-F238E27FC236}">
                <a16:creationId xmlns:a16="http://schemas.microsoft.com/office/drawing/2014/main" id="{2B8B2143-4637-84C1-F402-681CEC4C3645}"/>
              </a:ext>
            </a:extLst>
          </p:cNvPr>
          <p:cNvSpPr>
            <a:spLocks noGrp="1"/>
          </p:cNvSpPr>
          <p:nvPr>
            <p:ph idx="1"/>
          </p:nvPr>
        </p:nvSpPr>
        <p:spPr/>
        <p:txBody>
          <a:bodyPr/>
          <a:lstStyle/>
          <a:p>
            <a:r>
              <a:rPr lang="en-US" dirty="0">
                <a:latin typeface="+mj-lt"/>
              </a:rPr>
              <a:t>when any Pod from the Job terminates with success, no new Pods are created.</a:t>
            </a:r>
          </a:p>
          <a:p>
            <a:r>
              <a:rPr lang="en-US" dirty="0">
                <a:latin typeface="+mj-lt"/>
              </a:rPr>
              <a:t>once at least one Pod has terminated with success and all Pods are terminated, then the Job is completed with success.</a:t>
            </a:r>
          </a:p>
          <a:p>
            <a:r>
              <a:rPr lang="en-US" dirty="0">
                <a:latin typeface="+mj-lt"/>
              </a:rPr>
              <a:t>once any Pod has exited with success, no other Pod should still be doing any work for this task or writing any output. They should all be in the process of exiting.</a:t>
            </a:r>
          </a:p>
        </p:txBody>
      </p:sp>
    </p:spTree>
    <p:extLst>
      <p:ext uri="{BB962C8B-B14F-4D97-AF65-F5344CB8AC3E}">
        <p14:creationId xmlns:p14="http://schemas.microsoft.com/office/powerpoint/2010/main" val="2594079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65D27-B306-4C48-1556-797C3F6274E9}"/>
              </a:ext>
            </a:extLst>
          </p:cNvPr>
          <p:cNvSpPr>
            <a:spLocks noGrp="1"/>
          </p:cNvSpPr>
          <p:nvPr>
            <p:ph type="title"/>
          </p:nvPr>
        </p:nvSpPr>
        <p:spPr/>
        <p:txBody>
          <a:bodyPr/>
          <a:lstStyle/>
          <a:p>
            <a:r>
              <a:rPr lang="en-US" b="0" i="0" dirty="0">
                <a:solidFill>
                  <a:srgbClr val="222222"/>
                </a:solidFill>
                <a:effectLst/>
                <a:latin typeface="open sans" panose="020B0606030504020204" pitchFamily="34" charset="0"/>
              </a:rPr>
              <a:t>Pod backoff failure policy</a:t>
            </a:r>
            <a:r>
              <a:rPr lang="en-US" b="0" i="0" u="none" strike="noStrike" dirty="0">
                <a:solidFill>
                  <a:srgbClr val="3371E3"/>
                </a:solidFill>
                <a:effectLst/>
                <a:latin typeface="open sans" panose="020B0606030504020204" pitchFamily="34" charset="0"/>
                <a:hlinkClick r:id="rId2"/>
              </a:rPr>
              <a:t> </a:t>
            </a:r>
            <a:br>
              <a:rPr lang="en-US" b="0" i="0" dirty="0">
                <a:solidFill>
                  <a:srgbClr val="222222"/>
                </a:solidFill>
                <a:effectLst/>
                <a:latin typeface="open sans" panose="020B0606030504020204" pitchFamily="34" charset="0"/>
              </a:rPr>
            </a:br>
            <a:endParaRPr lang="en-US" dirty="0"/>
          </a:p>
        </p:txBody>
      </p:sp>
      <p:sp>
        <p:nvSpPr>
          <p:cNvPr id="3" name="Content Placeholder 2">
            <a:extLst>
              <a:ext uri="{FF2B5EF4-FFF2-40B4-BE49-F238E27FC236}">
                <a16:creationId xmlns:a16="http://schemas.microsoft.com/office/drawing/2014/main" id="{1F3B562D-BB8A-60FC-8991-E00149B11CA7}"/>
              </a:ext>
            </a:extLst>
          </p:cNvPr>
          <p:cNvSpPr>
            <a:spLocks noGrp="1"/>
          </p:cNvSpPr>
          <p:nvPr>
            <p:ph idx="1"/>
          </p:nvPr>
        </p:nvSpPr>
        <p:spPr/>
        <p:txBody>
          <a:bodyPr/>
          <a:lstStyle/>
          <a:p>
            <a:r>
              <a:rPr lang="en-US" dirty="0">
                <a:latin typeface="+mj-lt"/>
              </a:rPr>
              <a:t>There are situations where you want to fail a Job after some amount of retries due to a logical error in configuration etc. To do so, set .</a:t>
            </a:r>
            <a:r>
              <a:rPr lang="en-US" dirty="0" err="1">
                <a:latin typeface="+mj-lt"/>
              </a:rPr>
              <a:t>spec.backoffLimit</a:t>
            </a:r>
            <a:r>
              <a:rPr lang="en-US" dirty="0">
                <a:latin typeface="+mj-lt"/>
              </a:rPr>
              <a:t> to specify the number of retries before considering a Job as failed. The back-off limit is set by default to 6.</a:t>
            </a:r>
          </a:p>
          <a:p>
            <a:r>
              <a:rPr lang="en-US" dirty="0">
                <a:latin typeface="+mj-lt"/>
              </a:rPr>
              <a:t> If your job has </a:t>
            </a:r>
            <a:r>
              <a:rPr lang="en-US" dirty="0" err="1">
                <a:latin typeface="+mj-lt"/>
              </a:rPr>
              <a:t>restartPolicy</a:t>
            </a:r>
            <a:r>
              <a:rPr lang="en-US" dirty="0">
                <a:latin typeface="+mj-lt"/>
              </a:rPr>
              <a:t> = "</a:t>
            </a:r>
            <a:r>
              <a:rPr lang="en-US" dirty="0" err="1">
                <a:latin typeface="+mj-lt"/>
              </a:rPr>
              <a:t>OnFailure</a:t>
            </a:r>
            <a:r>
              <a:rPr lang="en-US" dirty="0">
                <a:latin typeface="+mj-lt"/>
              </a:rPr>
              <a:t>", keep in mind that your Pod running the Job will be terminated once the job backoff limit has been reached.</a:t>
            </a:r>
          </a:p>
        </p:txBody>
      </p:sp>
    </p:spTree>
    <p:extLst>
      <p:ext uri="{BB962C8B-B14F-4D97-AF65-F5344CB8AC3E}">
        <p14:creationId xmlns:p14="http://schemas.microsoft.com/office/powerpoint/2010/main" val="127429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A8144-1C7F-8B01-0039-321275438396}"/>
              </a:ext>
            </a:extLst>
          </p:cNvPr>
          <p:cNvSpPr>
            <a:spLocks noGrp="1"/>
          </p:cNvSpPr>
          <p:nvPr>
            <p:ph type="title"/>
          </p:nvPr>
        </p:nvSpPr>
        <p:spPr/>
        <p:txBody>
          <a:bodyPr/>
          <a:lstStyle/>
          <a:p>
            <a:r>
              <a:rPr lang="en-US" b="0" i="0" dirty="0">
                <a:solidFill>
                  <a:srgbClr val="222222"/>
                </a:solidFill>
                <a:effectLst/>
                <a:latin typeface="SFMono-Regular"/>
              </a:rPr>
              <a:t>.</a:t>
            </a:r>
            <a:r>
              <a:rPr lang="en-US" b="0" i="0" dirty="0" err="1">
                <a:solidFill>
                  <a:srgbClr val="222222"/>
                </a:solidFill>
                <a:effectLst/>
                <a:latin typeface="SFMono-Regular"/>
              </a:rPr>
              <a:t>spec.activeDeadlineSeconds</a:t>
            </a:r>
            <a:endParaRPr lang="en-US" dirty="0"/>
          </a:p>
        </p:txBody>
      </p:sp>
      <p:sp>
        <p:nvSpPr>
          <p:cNvPr id="3" name="Content Placeholder 2">
            <a:extLst>
              <a:ext uri="{FF2B5EF4-FFF2-40B4-BE49-F238E27FC236}">
                <a16:creationId xmlns:a16="http://schemas.microsoft.com/office/drawing/2014/main" id="{12232CBB-25B3-29AF-CC2F-53FB028EA789}"/>
              </a:ext>
            </a:extLst>
          </p:cNvPr>
          <p:cNvSpPr>
            <a:spLocks noGrp="1"/>
          </p:cNvSpPr>
          <p:nvPr>
            <p:ph idx="1"/>
          </p:nvPr>
        </p:nvSpPr>
        <p:spPr/>
        <p:txBody>
          <a:bodyPr/>
          <a:lstStyle/>
          <a:p>
            <a:r>
              <a:rPr lang="en-US" dirty="0">
                <a:latin typeface="+mj-lt"/>
              </a:rPr>
              <a:t>Another way to terminate a Job is by setting an active deadline. Do this by setting the .</a:t>
            </a:r>
            <a:r>
              <a:rPr lang="en-US" dirty="0" err="1">
                <a:latin typeface="+mj-lt"/>
              </a:rPr>
              <a:t>spec.activeDeadlineSeconds</a:t>
            </a:r>
            <a:r>
              <a:rPr lang="en-US" dirty="0">
                <a:latin typeface="+mj-lt"/>
              </a:rPr>
              <a:t> field of the Job to a number of seconds. </a:t>
            </a:r>
          </a:p>
          <a:p>
            <a:r>
              <a:rPr lang="en-US" dirty="0">
                <a:latin typeface="+mj-lt"/>
              </a:rPr>
              <a:t>The </a:t>
            </a:r>
            <a:r>
              <a:rPr lang="en-US" dirty="0" err="1">
                <a:latin typeface="+mj-lt"/>
              </a:rPr>
              <a:t>activeDeadlineSeconds</a:t>
            </a:r>
            <a:r>
              <a:rPr lang="en-US" dirty="0">
                <a:latin typeface="+mj-lt"/>
              </a:rPr>
              <a:t> applies to the duration of the job, no matter how many Pods are created. Once a Job reaches </a:t>
            </a:r>
            <a:r>
              <a:rPr lang="en-US" dirty="0" err="1">
                <a:latin typeface="+mj-lt"/>
              </a:rPr>
              <a:t>activeDeadlineSeconds</a:t>
            </a:r>
            <a:r>
              <a:rPr lang="en-US" dirty="0">
                <a:latin typeface="+mj-lt"/>
              </a:rPr>
              <a:t>, all of its running Pods are terminated and the Job status will become type: Failed with reason: </a:t>
            </a:r>
            <a:r>
              <a:rPr lang="en-US" dirty="0" err="1">
                <a:latin typeface="+mj-lt"/>
              </a:rPr>
              <a:t>DeadlineExceeded</a:t>
            </a:r>
            <a:r>
              <a:rPr lang="en-US" dirty="0">
                <a:latin typeface="+mj-lt"/>
              </a:rPr>
              <a:t>. </a:t>
            </a:r>
            <a:r>
              <a:rPr lang="en-US" b="1" dirty="0">
                <a:latin typeface="+mj-lt"/>
              </a:rPr>
              <a:t>Note that a Job's .</a:t>
            </a:r>
            <a:r>
              <a:rPr lang="en-US" b="1" dirty="0" err="1">
                <a:latin typeface="+mj-lt"/>
              </a:rPr>
              <a:t>spec.activeDeadlineSeconds</a:t>
            </a:r>
            <a:r>
              <a:rPr lang="en-US" b="1" dirty="0">
                <a:latin typeface="+mj-lt"/>
              </a:rPr>
              <a:t> takes precedence over its .</a:t>
            </a:r>
            <a:r>
              <a:rPr lang="en-US" b="1" dirty="0" err="1">
                <a:latin typeface="+mj-lt"/>
              </a:rPr>
              <a:t>spec.backoffLimit</a:t>
            </a:r>
            <a:endParaRPr lang="en-US" b="1" dirty="0">
              <a:latin typeface="+mj-lt"/>
            </a:endParaRPr>
          </a:p>
          <a:p>
            <a:endParaRPr lang="en-US" dirty="0">
              <a:latin typeface="+mj-lt"/>
            </a:endParaRPr>
          </a:p>
        </p:txBody>
      </p:sp>
    </p:spTree>
    <p:extLst>
      <p:ext uri="{BB962C8B-B14F-4D97-AF65-F5344CB8AC3E}">
        <p14:creationId xmlns:p14="http://schemas.microsoft.com/office/powerpoint/2010/main" val="533926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9BF3-67D5-E7F0-912D-89C35FD29251}"/>
              </a:ext>
            </a:extLst>
          </p:cNvPr>
          <p:cNvSpPr>
            <a:spLocks noGrp="1"/>
          </p:cNvSpPr>
          <p:nvPr>
            <p:ph type="title"/>
          </p:nvPr>
        </p:nvSpPr>
        <p:spPr/>
        <p:txBody>
          <a:bodyPr/>
          <a:lstStyle/>
          <a:p>
            <a:r>
              <a:rPr lang="en-US" dirty="0"/>
              <a:t>.</a:t>
            </a:r>
          </a:p>
        </p:txBody>
      </p:sp>
      <p:pic>
        <p:nvPicPr>
          <p:cNvPr id="5" name="Content Placeholder 4">
            <a:extLst>
              <a:ext uri="{FF2B5EF4-FFF2-40B4-BE49-F238E27FC236}">
                <a16:creationId xmlns:a16="http://schemas.microsoft.com/office/drawing/2014/main" id="{9B2C93FF-D6C8-0876-DA2F-F011BE5B9A7B}"/>
              </a:ext>
            </a:extLst>
          </p:cNvPr>
          <p:cNvPicPr>
            <a:picLocks noGrp="1" noChangeAspect="1"/>
          </p:cNvPicPr>
          <p:nvPr>
            <p:ph idx="1"/>
          </p:nvPr>
        </p:nvPicPr>
        <p:blipFill>
          <a:blip r:embed="rId2"/>
          <a:stretch>
            <a:fillRect/>
          </a:stretch>
        </p:blipFill>
        <p:spPr>
          <a:xfrm>
            <a:off x="1457739" y="1484244"/>
            <a:ext cx="7843423" cy="3788638"/>
          </a:xfrm>
        </p:spPr>
      </p:pic>
    </p:spTree>
    <p:extLst>
      <p:ext uri="{BB962C8B-B14F-4D97-AF65-F5344CB8AC3E}">
        <p14:creationId xmlns:p14="http://schemas.microsoft.com/office/powerpoint/2010/main" val="1702719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D3A5E-00EC-684E-9911-EF6C3B444123}"/>
              </a:ext>
            </a:extLst>
          </p:cNvPr>
          <p:cNvSpPr>
            <a:spLocks noGrp="1"/>
          </p:cNvSpPr>
          <p:nvPr>
            <p:ph type="title"/>
          </p:nvPr>
        </p:nvSpPr>
        <p:spPr/>
        <p:txBody>
          <a:bodyPr/>
          <a:lstStyle/>
          <a:p>
            <a:r>
              <a:rPr lang="en-US" dirty="0" err="1"/>
              <a:t>CronJob</a:t>
            </a:r>
            <a:endParaRPr lang="en-US" dirty="0"/>
          </a:p>
        </p:txBody>
      </p:sp>
      <p:sp>
        <p:nvSpPr>
          <p:cNvPr id="3" name="Content Placeholder 2">
            <a:extLst>
              <a:ext uri="{FF2B5EF4-FFF2-40B4-BE49-F238E27FC236}">
                <a16:creationId xmlns:a16="http://schemas.microsoft.com/office/drawing/2014/main" id="{46D34134-F229-79A3-F777-51B4F177B091}"/>
              </a:ext>
            </a:extLst>
          </p:cNvPr>
          <p:cNvSpPr>
            <a:spLocks noGrp="1"/>
          </p:cNvSpPr>
          <p:nvPr>
            <p:ph idx="1"/>
          </p:nvPr>
        </p:nvSpPr>
        <p:spPr/>
        <p:txBody>
          <a:bodyPr/>
          <a:lstStyle/>
          <a:p>
            <a:r>
              <a:rPr lang="en-US" dirty="0">
                <a:latin typeface="+mj-lt"/>
              </a:rPr>
              <a:t>A </a:t>
            </a:r>
            <a:r>
              <a:rPr lang="en-US" dirty="0" err="1">
                <a:latin typeface="+mj-lt"/>
              </a:rPr>
              <a:t>CronJob</a:t>
            </a:r>
            <a:r>
              <a:rPr lang="en-US" dirty="0">
                <a:latin typeface="+mj-lt"/>
              </a:rPr>
              <a:t> creates Jobs on a repeating schedule.</a:t>
            </a:r>
          </a:p>
          <a:p>
            <a:r>
              <a:rPr lang="en-US" dirty="0">
                <a:latin typeface="+mj-lt"/>
              </a:rPr>
              <a:t>One </a:t>
            </a:r>
            <a:r>
              <a:rPr lang="en-US" dirty="0" err="1">
                <a:latin typeface="+mj-lt"/>
              </a:rPr>
              <a:t>CronJob</a:t>
            </a:r>
            <a:r>
              <a:rPr lang="en-US" dirty="0">
                <a:latin typeface="+mj-lt"/>
              </a:rPr>
              <a:t> object is like one line of a crontab (</a:t>
            </a:r>
            <a:r>
              <a:rPr lang="en-US" dirty="0" err="1">
                <a:latin typeface="+mj-lt"/>
              </a:rPr>
              <a:t>cron</a:t>
            </a:r>
            <a:r>
              <a:rPr lang="en-US" dirty="0">
                <a:latin typeface="+mj-lt"/>
              </a:rPr>
              <a:t> table) file. It runs a job periodically on a given schedule, written in Cron format.</a:t>
            </a:r>
          </a:p>
        </p:txBody>
      </p:sp>
      <p:pic>
        <p:nvPicPr>
          <p:cNvPr id="5" name="Picture 4">
            <a:extLst>
              <a:ext uri="{FF2B5EF4-FFF2-40B4-BE49-F238E27FC236}">
                <a16:creationId xmlns:a16="http://schemas.microsoft.com/office/drawing/2014/main" id="{008FE5FF-86D3-DC6D-FB06-774F48D88F0D}"/>
              </a:ext>
            </a:extLst>
          </p:cNvPr>
          <p:cNvPicPr>
            <a:picLocks noChangeAspect="1"/>
          </p:cNvPicPr>
          <p:nvPr/>
        </p:nvPicPr>
        <p:blipFill>
          <a:blip r:embed="rId2"/>
          <a:stretch>
            <a:fillRect/>
          </a:stretch>
        </p:blipFill>
        <p:spPr>
          <a:xfrm>
            <a:off x="1706218" y="3262313"/>
            <a:ext cx="7162800" cy="2914650"/>
          </a:xfrm>
          <a:prstGeom prst="rect">
            <a:avLst/>
          </a:prstGeom>
        </p:spPr>
      </p:pic>
    </p:spTree>
    <p:extLst>
      <p:ext uri="{BB962C8B-B14F-4D97-AF65-F5344CB8AC3E}">
        <p14:creationId xmlns:p14="http://schemas.microsoft.com/office/powerpoint/2010/main" val="2734664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513</Words>
  <Application>Microsoft Office PowerPoint</Application>
  <PresentationFormat>Widescreen</PresentationFormat>
  <Paragraphs>32</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Open Sans</vt:lpstr>
      <vt:lpstr>SFMono-Regular</vt:lpstr>
      <vt:lpstr>Office Theme</vt:lpstr>
      <vt:lpstr>Jobs </vt:lpstr>
      <vt:lpstr>What is job??</vt:lpstr>
      <vt:lpstr>Job yaml</vt:lpstr>
      <vt:lpstr>..</vt:lpstr>
      <vt:lpstr>Parallel Jobs with a work queue</vt:lpstr>
      <vt:lpstr>Pod backoff failure policy  </vt:lpstr>
      <vt:lpstr>.spec.activeDeadlineSeconds</vt:lpstr>
      <vt:lpstr>.</vt:lpstr>
      <vt:lpstr>CronJob</vt:lpstr>
      <vt:lpstr>yaml</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Jobs </dc:title>
  <dc:creator>john</dc:creator>
  <cp:lastModifiedBy>john</cp:lastModifiedBy>
  <cp:revision>10</cp:revision>
  <dcterms:created xsi:type="dcterms:W3CDTF">2022-09-27T04:28:10Z</dcterms:created>
  <dcterms:modified xsi:type="dcterms:W3CDTF">2022-09-27T05:30:52Z</dcterms:modified>
</cp:coreProperties>
</file>