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D35F-A89B-B58D-D8A4-3CFE4173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3408B-71FB-78B5-7113-96B97D9E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B097-7DBC-3A16-614E-8B0B3FED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D2AB-6295-0060-0F3D-0F6F28D1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9A6B-6652-7DBC-90EE-2C83CE4E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4E0F-37C9-6386-0580-DD2A609B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5EA1-4865-3CB6-D42C-DAE086F9F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4132-9BFB-C0A7-84C3-C0DEBB97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9FBB-CE7B-C503-FEFB-4EF5FFAA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E4B4-6F35-7B1B-7431-8DD3988E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E7465-A3CF-EAFE-9113-553B3F1E6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48C17-5076-3DFF-A5B2-E86DC07CA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A6F8-39BE-D750-2CB8-86D11305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013B-7D38-F30A-C215-A930534D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1D8A-6799-1BA9-6ED7-5D8C35D6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799C-C39A-4786-0F48-5D0A8964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D39C-B351-AFFE-CB7A-D7F16972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0327-7F25-2540-A197-EAC27541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115D-CE21-F188-A6BF-6F0FAD6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3AD7-C04F-16B5-96D1-394C9B25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61B4-1D22-D1F2-DDB9-6FDDEEF4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0938-3401-1967-2C13-828AF0CD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3C4D-D379-F6E0-BF8D-E4A8BB1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D3F8-0FCC-41F5-98AA-19BE4F6C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9AA6-E2F9-CB99-49CF-8606F5E3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5951-ABBB-84A0-BDC4-AD343798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5A4C-D125-F0D9-9B5A-4C0140448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9C928-C9E0-A4E9-41FA-AC202CCBF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0591-41EE-D15D-A48B-6F8FF51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EC3D-3C5B-1362-6BF8-DC2C7F47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0876-168A-E769-3F44-986A8B0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8B2E-3DE2-96B5-0FE8-A43FF4DA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715B-3A98-94FD-F31C-6DD3C297C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BEBF8-9CC9-8DAD-3514-34DCBE12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72957-A5ED-B906-3DBE-179149B5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FFCF2-4BF6-4034-8D23-CA54882CE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1EC0C-BA72-0DCC-B91F-266C0C77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386BF-4054-31ED-5D64-8D044D75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A5BC2-72FC-6653-D6AD-E88A8C54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FD2C-2946-3AEC-C970-A0BB082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E5D89-6EEF-9B89-BF81-8E3F7A9D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B4608-8051-0D5F-D484-C6C0361B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E8E0E-5CDF-0BFF-D9F6-C8F6126C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CE066-B215-172F-E52A-369A35F8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62A68-24B0-A1DB-9283-62168AE6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5F554-CEEC-DF8B-B6EC-A2CC4AD9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7A51-8B77-03FE-94F5-D3E19EE1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F329-4BA8-6528-6E3A-99FAF11E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14FCC-18BE-0DBB-1712-A0A7A8871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DB8E-ED69-F2CE-A80E-FDBE5081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1D1CA-77D7-D542-FF8D-CC156C6F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4C0F5-2AC1-0A44-ECF0-1D64F4FF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A56-8A51-07EE-0D55-F4D6BD0B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572C4-49AA-BC66-8789-43D5CBF6A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7C9EB-EB98-9B6D-CA37-4B867676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29F78-E4A7-AF09-7933-F7E98255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2057E-E315-C6CA-EB52-8043F315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2DBCB-3B3A-24BA-458F-9CA05C4E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0309C-D317-3EA6-84E9-C781B1A7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672F-AE89-79E7-9CF4-4039B222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ABAC-84AF-1F5B-BC1B-F36BF9EF0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B9F-A576-4CE3-9F47-37279986B3F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A497-76F8-6323-FC67-D7CEC857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C526-47E1-0A9E-0E60-B167EB2D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141A-2A2E-41B4-8587-F1C181DC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F8BD-585A-F6FF-CE2B-29A18A50A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4A08-E8A2-2EEC-C827-080852EE1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6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6C28-B1BF-31F9-CC2E-C85BE2ED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map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BD684-789D-30B9-1ED5-6F215F195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1921566"/>
            <a:ext cx="8010525" cy="3503716"/>
          </a:xfrm>
        </p:spPr>
      </p:pic>
    </p:spTree>
    <p:extLst>
      <p:ext uri="{BB962C8B-B14F-4D97-AF65-F5344CB8AC3E}">
        <p14:creationId xmlns:p14="http://schemas.microsoft.com/office/powerpoint/2010/main" val="177186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4A92-E7ED-A83A-19FC-D5C827AD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9B92-4C84-FDCE-846E-EBC2ABA2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 Kubernetes, namespaces provides a mechanism for isolating groups of resources within a single cluster.</a:t>
            </a:r>
          </a:p>
          <a:p>
            <a:r>
              <a:rPr lang="en-US" dirty="0">
                <a:latin typeface="+mj-lt"/>
              </a:rPr>
              <a:t> Names of resources need to be unique within a namespace, but not across namespaces. Namespace-based scoping is applicable only for </a:t>
            </a:r>
            <a:r>
              <a:rPr lang="en-US" dirty="0" err="1">
                <a:latin typeface="+mj-lt"/>
              </a:rPr>
              <a:t>namespaced</a:t>
            </a:r>
            <a:r>
              <a:rPr lang="en-US" dirty="0">
                <a:latin typeface="+mj-lt"/>
              </a:rPr>
              <a:t> objects (e.g. Deployments, Services,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not for cluster-wide objects (e.g. </a:t>
            </a:r>
            <a:r>
              <a:rPr lang="en-US" dirty="0" err="1">
                <a:latin typeface="+mj-lt"/>
              </a:rPr>
              <a:t>StorageClass</a:t>
            </a:r>
            <a:r>
              <a:rPr lang="en-US" dirty="0">
                <a:latin typeface="+mj-lt"/>
              </a:rPr>
              <a:t>, Nodes, </a:t>
            </a:r>
            <a:r>
              <a:rPr lang="en-US" dirty="0" err="1">
                <a:latin typeface="+mj-lt"/>
              </a:rPr>
              <a:t>PersistentVolumes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338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422D-3D70-DD4B-1E74-B20016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scope using 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A80D-21AC-3830-5E0A-79F84477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-resources </a:t>
            </a:r>
            <a:r>
              <a:rPr lang="en-US" dirty="0" err="1"/>
              <a:t>namespaced</a:t>
            </a:r>
            <a:r>
              <a:rPr lang="en-US" dirty="0"/>
              <a:t>=true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DC3C4-597A-F4F4-7FA2-104CF86C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540000"/>
            <a:ext cx="116681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1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63AA-1F0B-8927-3505-C7B92F27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When to Use Multiple Namespaces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4942-DBC3-D7C0-ED27-33CFF6B7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Namespaces are intended for use in environments with many users spread across multiple teams, or projects.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Namespaces provide a scope for names. Names of resources need to be unique within a namespace, but not across namespaces.</a:t>
            </a:r>
          </a:p>
          <a:p>
            <a:r>
              <a:rPr lang="en-US" dirty="0">
                <a:latin typeface="+mj-lt"/>
              </a:rPr>
              <a:t>Namespaces cannot be nested inside one another </a:t>
            </a:r>
          </a:p>
          <a:p>
            <a:r>
              <a:rPr lang="en-US" dirty="0">
                <a:latin typeface="+mj-lt"/>
              </a:rPr>
              <a:t>Avoid creating namespaces with the prefix </a:t>
            </a:r>
            <a:r>
              <a:rPr lang="en-US" dirty="0" err="1">
                <a:latin typeface="+mj-lt"/>
              </a:rPr>
              <a:t>kube</a:t>
            </a:r>
            <a:r>
              <a:rPr lang="en-US" dirty="0">
                <a:latin typeface="+mj-lt"/>
              </a:rPr>
              <a:t>-, since it is reserved for Kubernetes system namespaces.</a:t>
            </a:r>
          </a:p>
        </p:txBody>
      </p:sp>
    </p:spTree>
    <p:extLst>
      <p:ext uri="{BB962C8B-B14F-4D97-AF65-F5344CB8AC3E}">
        <p14:creationId xmlns:p14="http://schemas.microsoft.com/office/powerpoint/2010/main" val="217734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88DF-5D0D-2ABA-21E4-C1EE70E5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Namespace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459EE-5364-0EEC-7437-6991929A7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26" y="1802297"/>
            <a:ext cx="8375374" cy="3880160"/>
          </a:xfrm>
        </p:spPr>
      </p:pic>
    </p:spTree>
    <p:extLst>
      <p:ext uri="{BB962C8B-B14F-4D97-AF65-F5344CB8AC3E}">
        <p14:creationId xmlns:p14="http://schemas.microsoft.com/office/powerpoint/2010/main" val="203431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80D8-FFA7-F1A0-7822-DD74D1B0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cmds</a:t>
            </a:r>
            <a:r>
              <a:rPr lang="en-US" dirty="0"/>
              <a:t> for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3D73-60F5-DAAE-E2BF-0B8E791B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Get the summary of namespace </a:t>
            </a: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kubectl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get namespaces &lt;name&gt;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Describe the specific namespace</a:t>
            </a:r>
            <a:endParaRPr lang="en-US" b="0" i="0" dirty="0">
              <a:solidFill>
                <a:srgbClr val="222222"/>
              </a:solidFill>
              <a:effectLst/>
              <a:latin typeface="+mj-lt"/>
            </a:endParaRP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kubectl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describe namespaces &lt;name&gt;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Create namespace</a:t>
            </a:r>
          </a:p>
          <a:p>
            <a:pPr lvl="1"/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create namespace &lt;insert-namespace-name-here&gt;</a:t>
            </a:r>
          </a:p>
          <a:p>
            <a:r>
              <a:rPr lang="en-US" dirty="0">
                <a:latin typeface="+mj-lt"/>
              </a:rPr>
              <a:t>Delete namespace</a:t>
            </a:r>
          </a:p>
          <a:p>
            <a:pPr lvl="1"/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delete namespaces &lt;insert-some-namespace-name&gt;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Note: This deletes everything under the namespace!</a:t>
            </a:r>
          </a:p>
        </p:txBody>
      </p:sp>
    </p:spTree>
    <p:extLst>
      <p:ext uri="{BB962C8B-B14F-4D97-AF65-F5344CB8AC3E}">
        <p14:creationId xmlns:p14="http://schemas.microsoft.com/office/powerpoint/2010/main" val="156646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1F3F-81B2-5828-A1D8-8C6BD7B1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file for name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282D2-8C7E-FD1D-C405-F7CBCDA4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1" y="1828800"/>
            <a:ext cx="8363571" cy="3710781"/>
          </a:xfrm>
        </p:spPr>
      </p:pic>
    </p:spTree>
    <p:extLst>
      <p:ext uri="{BB962C8B-B14F-4D97-AF65-F5344CB8AC3E}">
        <p14:creationId xmlns:p14="http://schemas.microsoft.com/office/powerpoint/2010/main" val="26059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D786-37E7-B101-FE80-DFD3986B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ResourceQuota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653F-5922-3340-895F-DB424CF0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j-lt"/>
              </a:rPr>
              <a:t>ResourceQuota</a:t>
            </a:r>
            <a:r>
              <a:rPr lang="en-US" dirty="0">
                <a:latin typeface="+mj-lt"/>
              </a:rPr>
              <a:t> sets aggregate quota restrictions enforced per namespace</a:t>
            </a:r>
          </a:p>
          <a:p>
            <a:pPr marL="457200" lvl="1" indent="0">
              <a:buNone/>
            </a:pPr>
            <a:r>
              <a:rPr lang="en-US" sz="2800" dirty="0" err="1">
                <a:latin typeface="+mj-lt"/>
              </a:rPr>
              <a:t>apiVersion</a:t>
            </a:r>
            <a:r>
              <a:rPr lang="en-US" sz="2800" dirty="0">
                <a:latin typeface="+mj-lt"/>
              </a:rPr>
              <a:t>: v1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kind: </a:t>
            </a:r>
            <a:r>
              <a:rPr lang="en-US" sz="2800" dirty="0" err="1">
                <a:latin typeface="+mj-lt"/>
              </a:rPr>
              <a:t>ResourceQuota</a:t>
            </a:r>
            <a:endParaRPr lang="en-US" sz="2800" dirty="0">
              <a:latin typeface="+mj-lt"/>
            </a:endParaRP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metadata (</a:t>
            </a:r>
            <a:r>
              <a:rPr lang="en-US" sz="2800" dirty="0" err="1">
                <a:latin typeface="+mj-lt"/>
              </a:rPr>
              <a:t>ObjectMeta</a:t>
            </a:r>
            <a:r>
              <a:rPr lang="en-US" sz="2800" dirty="0">
                <a:latin typeface="+mj-lt"/>
              </a:rPr>
              <a:t>) 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spec (</a:t>
            </a:r>
            <a:r>
              <a:rPr lang="en-US" sz="2800" dirty="0" err="1">
                <a:latin typeface="+mj-lt"/>
              </a:rPr>
              <a:t>ResourceQuotaSpec</a:t>
            </a:r>
            <a:r>
              <a:rPr lang="en-US" sz="28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35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2127-E287-B00C-576E-DD77E4B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file for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40B29-55A8-4D46-8F09-AEC8D2346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83" y="2040835"/>
            <a:ext cx="7478367" cy="3089171"/>
          </a:xfrm>
        </p:spPr>
      </p:pic>
    </p:spTree>
    <p:extLst>
      <p:ext uri="{BB962C8B-B14F-4D97-AF65-F5344CB8AC3E}">
        <p14:creationId xmlns:p14="http://schemas.microsoft.com/office/powerpoint/2010/main" val="404649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Namespace</vt:lpstr>
      <vt:lpstr>Namespace</vt:lpstr>
      <vt:lpstr>Check the scope using kubectl cmd</vt:lpstr>
      <vt:lpstr>When to Use Multiple Namespaces </vt:lpstr>
      <vt:lpstr>Default Namespace</vt:lpstr>
      <vt:lpstr>kubectl cmds for namespace</vt:lpstr>
      <vt:lpstr>Yaml file for name space</vt:lpstr>
      <vt:lpstr>ResourceQuota</vt:lpstr>
      <vt:lpstr>Yaml file for object</vt:lpstr>
      <vt:lpstr>Create and map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</dc:title>
  <dc:creator>john</dc:creator>
  <cp:lastModifiedBy>john</cp:lastModifiedBy>
  <cp:revision>8</cp:revision>
  <dcterms:created xsi:type="dcterms:W3CDTF">2022-09-10T04:38:44Z</dcterms:created>
  <dcterms:modified xsi:type="dcterms:W3CDTF">2022-09-17T09:19:46Z</dcterms:modified>
</cp:coreProperties>
</file>