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59"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D41C-2A01-E100-6B0B-11E703AE65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5B93DF-5423-22FD-EB20-2692EC4560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BE306A-B17C-16CD-28D6-6F1251D08302}"/>
              </a:ext>
            </a:extLst>
          </p:cNvPr>
          <p:cNvSpPr>
            <a:spLocks noGrp="1"/>
          </p:cNvSpPr>
          <p:nvPr>
            <p:ph type="dt" sz="half" idx="10"/>
          </p:nvPr>
        </p:nvSpPr>
        <p:spPr/>
        <p:txBody>
          <a:bodyPr/>
          <a:lstStyle/>
          <a:p>
            <a:fld id="{98BEBBFC-BE12-4E65-B9B9-58AE77384FD6}" type="datetimeFigureOut">
              <a:rPr lang="en-US" smtClean="0"/>
              <a:t>9/27/2022</a:t>
            </a:fld>
            <a:endParaRPr lang="en-US"/>
          </a:p>
        </p:txBody>
      </p:sp>
      <p:sp>
        <p:nvSpPr>
          <p:cNvPr id="5" name="Footer Placeholder 4">
            <a:extLst>
              <a:ext uri="{FF2B5EF4-FFF2-40B4-BE49-F238E27FC236}">
                <a16:creationId xmlns:a16="http://schemas.microsoft.com/office/drawing/2014/main" id="{A4AB04A2-5093-2E76-D33C-4AAC81339C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A7BF3E-12E0-7F62-B0B8-3B272A6D8E27}"/>
              </a:ext>
            </a:extLst>
          </p:cNvPr>
          <p:cNvSpPr>
            <a:spLocks noGrp="1"/>
          </p:cNvSpPr>
          <p:nvPr>
            <p:ph type="sldNum" sz="quarter" idx="12"/>
          </p:nvPr>
        </p:nvSpPr>
        <p:spPr/>
        <p:txBody>
          <a:bodyPr/>
          <a:lstStyle/>
          <a:p>
            <a:fld id="{B4602332-5FA0-4B58-B9F2-13772432BE8B}" type="slidenum">
              <a:rPr lang="en-US" smtClean="0"/>
              <a:t>‹#›</a:t>
            </a:fld>
            <a:endParaRPr lang="en-US"/>
          </a:p>
        </p:txBody>
      </p:sp>
    </p:spTree>
    <p:extLst>
      <p:ext uri="{BB962C8B-B14F-4D97-AF65-F5344CB8AC3E}">
        <p14:creationId xmlns:p14="http://schemas.microsoft.com/office/powerpoint/2010/main" val="1028334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D8FDE-6D45-D0B9-A7F1-289A339F63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DFD909-C9C3-045C-4C28-8545E825C9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6A0B53-D443-F45E-5A26-45C18F8900C4}"/>
              </a:ext>
            </a:extLst>
          </p:cNvPr>
          <p:cNvSpPr>
            <a:spLocks noGrp="1"/>
          </p:cNvSpPr>
          <p:nvPr>
            <p:ph type="dt" sz="half" idx="10"/>
          </p:nvPr>
        </p:nvSpPr>
        <p:spPr/>
        <p:txBody>
          <a:bodyPr/>
          <a:lstStyle/>
          <a:p>
            <a:fld id="{98BEBBFC-BE12-4E65-B9B9-58AE77384FD6}" type="datetimeFigureOut">
              <a:rPr lang="en-US" smtClean="0"/>
              <a:t>9/27/2022</a:t>
            </a:fld>
            <a:endParaRPr lang="en-US"/>
          </a:p>
        </p:txBody>
      </p:sp>
      <p:sp>
        <p:nvSpPr>
          <p:cNvPr id="5" name="Footer Placeholder 4">
            <a:extLst>
              <a:ext uri="{FF2B5EF4-FFF2-40B4-BE49-F238E27FC236}">
                <a16:creationId xmlns:a16="http://schemas.microsoft.com/office/drawing/2014/main" id="{D49704AE-E836-4591-B752-340A3771F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B24661-752A-A6C1-9DAB-F1BCC1560EC2}"/>
              </a:ext>
            </a:extLst>
          </p:cNvPr>
          <p:cNvSpPr>
            <a:spLocks noGrp="1"/>
          </p:cNvSpPr>
          <p:nvPr>
            <p:ph type="sldNum" sz="quarter" idx="12"/>
          </p:nvPr>
        </p:nvSpPr>
        <p:spPr/>
        <p:txBody>
          <a:bodyPr/>
          <a:lstStyle/>
          <a:p>
            <a:fld id="{B4602332-5FA0-4B58-B9F2-13772432BE8B}" type="slidenum">
              <a:rPr lang="en-US" smtClean="0"/>
              <a:t>‹#›</a:t>
            </a:fld>
            <a:endParaRPr lang="en-US"/>
          </a:p>
        </p:txBody>
      </p:sp>
    </p:spTree>
    <p:extLst>
      <p:ext uri="{BB962C8B-B14F-4D97-AF65-F5344CB8AC3E}">
        <p14:creationId xmlns:p14="http://schemas.microsoft.com/office/powerpoint/2010/main" val="3980355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695887-E81F-4179-7A4B-FF99E53202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12A56B-15CF-AB52-5338-4A1845743E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750830-C8B7-B364-6588-176C1F395150}"/>
              </a:ext>
            </a:extLst>
          </p:cNvPr>
          <p:cNvSpPr>
            <a:spLocks noGrp="1"/>
          </p:cNvSpPr>
          <p:nvPr>
            <p:ph type="dt" sz="half" idx="10"/>
          </p:nvPr>
        </p:nvSpPr>
        <p:spPr/>
        <p:txBody>
          <a:bodyPr/>
          <a:lstStyle/>
          <a:p>
            <a:fld id="{98BEBBFC-BE12-4E65-B9B9-58AE77384FD6}" type="datetimeFigureOut">
              <a:rPr lang="en-US" smtClean="0"/>
              <a:t>9/27/2022</a:t>
            </a:fld>
            <a:endParaRPr lang="en-US"/>
          </a:p>
        </p:txBody>
      </p:sp>
      <p:sp>
        <p:nvSpPr>
          <p:cNvPr id="5" name="Footer Placeholder 4">
            <a:extLst>
              <a:ext uri="{FF2B5EF4-FFF2-40B4-BE49-F238E27FC236}">
                <a16:creationId xmlns:a16="http://schemas.microsoft.com/office/drawing/2014/main" id="{F13C5562-D2C8-5933-7D5E-96A8B28E64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D29DF-A5FD-89BA-1699-80308F3444D9}"/>
              </a:ext>
            </a:extLst>
          </p:cNvPr>
          <p:cNvSpPr>
            <a:spLocks noGrp="1"/>
          </p:cNvSpPr>
          <p:nvPr>
            <p:ph type="sldNum" sz="quarter" idx="12"/>
          </p:nvPr>
        </p:nvSpPr>
        <p:spPr/>
        <p:txBody>
          <a:bodyPr/>
          <a:lstStyle/>
          <a:p>
            <a:fld id="{B4602332-5FA0-4B58-B9F2-13772432BE8B}" type="slidenum">
              <a:rPr lang="en-US" smtClean="0"/>
              <a:t>‹#›</a:t>
            </a:fld>
            <a:endParaRPr lang="en-US"/>
          </a:p>
        </p:txBody>
      </p:sp>
    </p:spTree>
    <p:extLst>
      <p:ext uri="{BB962C8B-B14F-4D97-AF65-F5344CB8AC3E}">
        <p14:creationId xmlns:p14="http://schemas.microsoft.com/office/powerpoint/2010/main" val="35652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33016-E418-427A-4F25-571B495C75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1061A8-2B3D-D351-DF91-74F6FAB189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68E4D4-78BC-7BFA-3E7E-DB5156B34AAF}"/>
              </a:ext>
            </a:extLst>
          </p:cNvPr>
          <p:cNvSpPr>
            <a:spLocks noGrp="1"/>
          </p:cNvSpPr>
          <p:nvPr>
            <p:ph type="dt" sz="half" idx="10"/>
          </p:nvPr>
        </p:nvSpPr>
        <p:spPr/>
        <p:txBody>
          <a:bodyPr/>
          <a:lstStyle/>
          <a:p>
            <a:fld id="{98BEBBFC-BE12-4E65-B9B9-58AE77384FD6}" type="datetimeFigureOut">
              <a:rPr lang="en-US" smtClean="0"/>
              <a:t>9/27/2022</a:t>
            </a:fld>
            <a:endParaRPr lang="en-US"/>
          </a:p>
        </p:txBody>
      </p:sp>
      <p:sp>
        <p:nvSpPr>
          <p:cNvPr id="5" name="Footer Placeholder 4">
            <a:extLst>
              <a:ext uri="{FF2B5EF4-FFF2-40B4-BE49-F238E27FC236}">
                <a16:creationId xmlns:a16="http://schemas.microsoft.com/office/drawing/2014/main" id="{A9D96FAD-94B2-0FB4-3CE8-BD95CF379A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3A6D8D-4173-9958-7BA6-B0708675C02E}"/>
              </a:ext>
            </a:extLst>
          </p:cNvPr>
          <p:cNvSpPr>
            <a:spLocks noGrp="1"/>
          </p:cNvSpPr>
          <p:nvPr>
            <p:ph type="sldNum" sz="quarter" idx="12"/>
          </p:nvPr>
        </p:nvSpPr>
        <p:spPr/>
        <p:txBody>
          <a:bodyPr/>
          <a:lstStyle/>
          <a:p>
            <a:fld id="{B4602332-5FA0-4B58-B9F2-13772432BE8B}" type="slidenum">
              <a:rPr lang="en-US" smtClean="0"/>
              <a:t>‹#›</a:t>
            </a:fld>
            <a:endParaRPr lang="en-US"/>
          </a:p>
        </p:txBody>
      </p:sp>
    </p:spTree>
    <p:extLst>
      <p:ext uri="{BB962C8B-B14F-4D97-AF65-F5344CB8AC3E}">
        <p14:creationId xmlns:p14="http://schemas.microsoft.com/office/powerpoint/2010/main" val="1655094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38018-FF19-DC36-8712-BC75EA0F30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06A03C-E262-4EF3-33F3-ADC9AAF48A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C81EB0-BA49-BF09-A380-6AFA4C08F4CC}"/>
              </a:ext>
            </a:extLst>
          </p:cNvPr>
          <p:cNvSpPr>
            <a:spLocks noGrp="1"/>
          </p:cNvSpPr>
          <p:nvPr>
            <p:ph type="dt" sz="half" idx="10"/>
          </p:nvPr>
        </p:nvSpPr>
        <p:spPr/>
        <p:txBody>
          <a:bodyPr/>
          <a:lstStyle/>
          <a:p>
            <a:fld id="{98BEBBFC-BE12-4E65-B9B9-58AE77384FD6}" type="datetimeFigureOut">
              <a:rPr lang="en-US" smtClean="0"/>
              <a:t>9/27/2022</a:t>
            </a:fld>
            <a:endParaRPr lang="en-US"/>
          </a:p>
        </p:txBody>
      </p:sp>
      <p:sp>
        <p:nvSpPr>
          <p:cNvPr id="5" name="Footer Placeholder 4">
            <a:extLst>
              <a:ext uri="{FF2B5EF4-FFF2-40B4-BE49-F238E27FC236}">
                <a16:creationId xmlns:a16="http://schemas.microsoft.com/office/drawing/2014/main" id="{77F34F3A-FCBC-3741-1E4B-29072FCB2E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A23BCC-BB18-4DB0-66B0-1FA0F85FBDC1}"/>
              </a:ext>
            </a:extLst>
          </p:cNvPr>
          <p:cNvSpPr>
            <a:spLocks noGrp="1"/>
          </p:cNvSpPr>
          <p:nvPr>
            <p:ph type="sldNum" sz="quarter" idx="12"/>
          </p:nvPr>
        </p:nvSpPr>
        <p:spPr/>
        <p:txBody>
          <a:bodyPr/>
          <a:lstStyle/>
          <a:p>
            <a:fld id="{B4602332-5FA0-4B58-B9F2-13772432BE8B}" type="slidenum">
              <a:rPr lang="en-US" smtClean="0"/>
              <a:t>‹#›</a:t>
            </a:fld>
            <a:endParaRPr lang="en-US"/>
          </a:p>
        </p:txBody>
      </p:sp>
    </p:spTree>
    <p:extLst>
      <p:ext uri="{BB962C8B-B14F-4D97-AF65-F5344CB8AC3E}">
        <p14:creationId xmlns:p14="http://schemas.microsoft.com/office/powerpoint/2010/main" val="251162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6A87F-E0A7-8477-561E-AAA4321737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F4BBD6-BE0C-A9A1-4949-7E0D25A407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95E1FA-7E80-C559-C063-DAF7407DDF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1C4DA4-7823-1FC9-7891-7BBF30B5CDA8}"/>
              </a:ext>
            </a:extLst>
          </p:cNvPr>
          <p:cNvSpPr>
            <a:spLocks noGrp="1"/>
          </p:cNvSpPr>
          <p:nvPr>
            <p:ph type="dt" sz="half" idx="10"/>
          </p:nvPr>
        </p:nvSpPr>
        <p:spPr/>
        <p:txBody>
          <a:bodyPr/>
          <a:lstStyle/>
          <a:p>
            <a:fld id="{98BEBBFC-BE12-4E65-B9B9-58AE77384FD6}" type="datetimeFigureOut">
              <a:rPr lang="en-US" smtClean="0"/>
              <a:t>9/27/2022</a:t>
            </a:fld>
            <a:endParaRPr lang="en-US"/>
          </a:p>
        </p:txBody>
      </p:sp>
      <p:sp>
        <p:nvSpPr>
          <p:cNvPr id="6" name="Footer Placeholder 5">
            <a:extLst>
              <a:ext uri="{FF2B5EF4-FFF2-40B4-BE49-F238E27FC236}">
                <a16:creationId xmlns:a16="http://schemas.microsoft.com/office/drawing/2014/main" id="{165D2259-77CD-368C-01E1-FD6F9832A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319980-64A6-F8FA-DAB8-99E84A0036DD}"/>
              </a:ext>
            </a:extLst>
          </p:cNvPr>
          <p:cNvSpPr>
            <a:spLocks noGrp="1"/>
          </p:cNvSpPr>
          <p:nvPr>
            <p:ph type="sldNum" sz="quarter" idx="12"/>
          </p:nvPr>
        </p:nvSpPr>
        <p:spPr/>
        <p:txBody>
          <a:bodyPr/>
          <a:lstStyle/>
          <a:p>
            <a:fld id="{B4602332-5FA0-4B58-B9F2-13772432BE8B}" type="slidenum">
              <a:rPr lang="en-US" smtClean="0"/>
              <a:t>‹#›</a:t>
            </a:fld>
            <a:endParaRPr lang="en-US"/>
          </a:p>
        </p:txBody>
      </p:sp>
    </p:spTree>
    <p:extLst>
      <p:ext uri="{BB962C8B-B14F-4D97-AF65-F5344CB8AC3E}">
        <p14:creationId xmlns:p14="http://schemas.microsoft.com/office/powerpoint/2010/main" val="3116838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00CBE-CB9A-94A1-1AC1-94677EA4BA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0F6FD8-FB2F-8D42-7D36-97ED2BCD21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366103-EBD8-A7EB-17D0-A9250B297D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702484-CA28-FE05-DDEE-3CAE8936D1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0645A6-BA71-B98D-6774-7D57F5A197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8AA6C0-3CCA-4BF1-7820-305DC403E5BE}"/>
              </a:ext>
            </a:extLst>
          </p:cNvPr>
          <p:cNvSpPr>
            <a:spLocks noGrp="1"/>
          </p:cNvSpPr>
          <p:nvPr>
            <p:ph type="dt" sz="half" idx="10"/>
          </p:nvPr>
        </p:nvSpPr>
        <p:spPr/>
        <p:txBody>
          <a:bodyPr/>
          <a:lstStyle/>
          <a:p>
            <a:fld id="{98BEBBFC-BE12-4E65-B9B9-58AE77384FD6}" type="datetimeFigureOut">
              <a:rPr lang="en-US" smtClean="0"/>
              <a:t>9/27/2022</a:t>
            </a:fld>
            <a:endParaRPr lang="en-US"/>
          </a:p>
        </p:txBody>
      </p:sp>
      <p:sp>
        <p:nvSpPr>
          <p:cNvPr id="8" name="Footer Placeholder 7">
            <a:extLst>
              <a:ext uri="{FF2B5EF4-FFF2-40B4-BE49-F238E27FC236}">
                <a16:creationId xmlns:a16="http://schemas.microsoft.com/office/drawing/2014/main" id="{FB9A09AB-803D-2097-606A-F7D238F415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8B2109-3AC1-5BC1-DCB7-75DEFDAB8651}"/>
              </a:ext>
            </a:extLst>
          </p:cNvPr>
          <p:cNvSpPr>
            <a:spLocks noGrp="1"/>
          </p:cNvSpPr>
          <p:nvPr>
            <p:ph type="sldNum" sz="quarter" idx="12"/>
          </p:nvPr>
        </p:nvSpPr>
        <p:spPr/>
        <p:txBody>
          <a:bodyPr/>
          <a:lstStyle/>
          <a:p>
            <a:fld id="{B4602332-5FA0-4B58-B9F2-13772432BE8B}" type="slidenum">
              <a:rPr lang="en-US" smtClean="0"/>
              <a:t>‹#›</a:t>
            </a:fld>
            <a:endParaRPr lang="en-US"/>
          </a:p>
        </p:txBody>
      </p:sp>
    </p:spTree>
    <p:extLst>
      <p:ext uri="{BB962C8B-B14F-4D97-AF65-F5344CB8AC3E}">
        <p14:creationId xmlns:p14="http://schemas.microsoft.com/office/powerpoint/2010/main" val="2796428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4CA7D-16CF-946E-2E94-CC15C4F868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BB75C8E-F715-83DB-AC4D-C9C149D2ACC0}"/>
              </a:ext>
            </a:extLst>
          </p:cNvPr>
          <p:cNvSpPr>
            <a:spLocks noGrp="1"/>
          </p:cNvSpPr>
          <p:nvPr>
            <p:ph type="dt" sz="half" idx="10"/>
          </p:nvPr>
        </p:nvSpPr>
        <p:spPr/>
        <p:txBody>
          <a:bodyPr/>
          <a:lstStyle/>
          <a:p>
            <a:fld id="{98BEBBFC-BE12-4E65-B9B9-58AE77384FD6}" type="datetimeFigureOut">
              <a:rPr lang="en-US" smtClean="0"/>
              <a:t>9/27/2022</a:t>
            </a:fld>
            <a:endParaRPr lang="en-US"/>
          </a:p>
        </p:txBody>
      </p:sp>
      <p:sp>
        <p:nvSpPr>
          <p:cNvPr id="4" name="Footer Placeholder 3">
            <a:extLst>
              <a:ext uri="{FF2B5EF4-FFF2-40B4-BE49-F238E27FC236}">
                <a16:creationId xmlns:a16="http://schemas.microsoft.com/office/drawing/2014/main" id="{659048F3-101C-D8A0-004C-37D1244CB8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EF0B58-38A5-38E3-F824-0CD6D58B0EBD}"/>
              </a:ext>
            </a:extLst>
          </p:cNvPr>
          <p:cNvSpPr>
            <a:spLocks noGrp="1"/>
          </p:cNvSpPr>
          <p:nvPr>
            <p:ph type="sldNum" sz="quarter" idx="12"/>
          </p:nvPr>
        </p:nvSpPr>
        <p:spPr/>
        <p:txBody>
          <a:bodyPr/>
          <a:lstStyle/>
          <a:p>
            <a:fld id="{B4602332-5FA0-4B58-B9F2-13772432BE8B}" type="slidenum">
              <a:rPr lang="en-US" smtClean="0"/>
              <a:t>‹#›</a:t>
            </a:fld>
            <a:endParaRPr lang="en-US"/>
          </a:p>
        </p:txBody>
      </p:sp>
    </p:spTree>
    <p:extLst>
      <p:ext uri="{BB962C8B-B14F-4D97-AF65-F5344CB8AC3E}">
        <p14:creationId xmlns:p14="http://schemas.microsoft.com/office/powerpoint/2010/main" val="498408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52AA6D-B5A8-824D-CC53-186EA039B0CE}"/>
              </a:ext>
            </a:extLst>
          </p:cNvPr>
          <p:cNvSpPr>
            <a:spLocks noGrp="1"/>
          </p:cNvSpPr>
          <p:nvPr>
            <p:ph type="dt" sz="half" idx="10"/>
          </p:nvPr>
        </p:nvSpPr>
        <p:spPr/>
        <p:txBody>
          <a:bodyPr/>
          <a:lstStyle/>
          <a:p>
            <a:fld id="{98BEBBFC-BE12-4E65-B9B9-58AE77384FD6}" type="datetimeFigureOut">
              <a:rPr lang="en-US" smtClean="0"/>
              <a:t>9/27/2022</a:t>
            </a:fld>
            <a:endParaRPr lang="en-US"/>
          </a:p>
        </p:txBody>
      </p:sp>
      <p:sp>
        <p:nvSpPr>
          <p:cNvPr id="3" name="Footer Placeholder 2">
            <a:extLst>
              <a:ext uri="{FF2B5EF4-FFF2-40B4-BE49-F238E27FC236}">
                <a16:creationId xmlns:a16="http://schemas.microsoft.com/office/drawing/2014/main" id="{F1AB6F7E-3456-A56B-D099-37182BEE45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2803CD-3867-3EBF-2169-2C438CCAD686}"/>
              </a:ext>
            </a:extLst>
          </p:cNvPr>
          <p:cNvSpPr>
            <a:spLocks noGrp="1"/>
          </p:cNvSpPr>
          <p:nvPr>
            <p:ph type="sldNum" sz="quarter" idx="12"/>
          </p:nvPr>
        </p:nvSpPr>
        <p:spPr/>
        <p:txBody>
          <a:bodyPr/>
          <a:lstStyle/>
          <a:p>
            <a:fld id="{B4602332-5FA0-4B58-B9F2-13772432BE8B}" type="slidenum">
              <a:rPr lang="en-US" smtClean="0"/>
              <a:t>‹#›</a:t>
            </a:fld>
            <a:endParaRPr lang="en-US"/>
          </a:p>
        </p:txBody>
      </p:sp>
    </p:spTree>
    <p:extLst>
      <p:ext uri="{BB962C8B-B14F-4D97-AF65-F5344CB8AC3E}">
        <p14:creationId xmlns:p14="http://schemas.microsoft.com/office/powerpoint/2010/main" val="2964106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1133-C6FE-AE8B-636D-63A5D6F000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15E0A7-C0D0-831E-C9BE-3A0E59D4E3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917D88-3998-6586-6C51-EC89646C8E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11A61B-F6EB-A56A-2A0B-5BAC6B022DCF}"/>
              </a:ext>
            </a:extLst>
          </p:cNvPr>
          <p:cNvSpPr>
            <a:spLocks noGrp="1"/>
          </p:cNvSpPr>
          <p:nvPr>
            <p:ph type="dt" sz="half" idx="10"/>
          </p:nvPr>
        </p:nvSpPr>
        <p:spPr/>
        <p:txBody>
          <a:bodyPr/>
          <a:lstStyle/>
          <a:p>
            <a:fld id="{98BEBBFC-BE12-4E65-B9B9-58AE77384FD6}" type="datetimeFigureOut">
              <a:rPr lang="en-US" smtClean="0"/>
              <a:t>9/27/2022</a:t>
            </a:fld>
            <a:endParaRPr lang="en-US"/>
          </a:p>
        </p:txBody>
      </p:sp>
      <p:sp>
        <p:nvSpPr>
          <p:cNvPr id="6" name="Footer Placeholder 5">
            <a:extLst>
              <a:ext uri="{FF2B5EF4-FFF2-40B4-BE49-F238E27FC236}">
                <a16:creationId xmlns:a16="http://schemas.microsoft.com/office/drawing/2014/main" id="{64DB6B31-59A9-D554-847E-7C7F1DECC2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128D70-0772-47D9-5C56-E41C8A5DE186}"/>
              </a:ext>
            </a:extLst>
          </p:cNvPr>
          <p:cNvSpPr>
            <a:spLocks noGrp="1"/>
          </p:cNvSpPr>
          <p:nvPr>
            <p:ph type="sldNum" sz="quarter" idx="12"/>
          </p:nvPr>
        </p:nvSpPr>
        <p:spPr/>
        <p:txBody>
          <a:bodyPr/>
          <a:lstStyle/>
          <a:p>
            <a:fld id="{B4602332-5FA0-4B58-B9F2-13772432BE8B}" type="slidenum">
              <a:rPr lang="en-US" smtClean="0"/>
              <a:t>‹#›</a:t>
            </a:fld>
            <a:endParaRPr lang="en-US"/>
          </a:p>
        </p:txBody>
      </p:sp>
    </p:spTree>
    <p:extLst>
      <p:ext uri="{BB962C8B-B14F-4D97-AF65-F5344CB8AC3E}">
        <p14:creationId xmlns:p14="http://schemas.microsoft.com/office/powerpoint/2010/main" val="1879840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FE9BE-BD32-4BED-7CAA-9DA9E8B5F1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26F822-98FD-41C7-EF72-84C3934C67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A0A3F9-DCC6-CFE4-9041-CD2AC5C205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25F-3105-157B-134D-4ECE4C3BEE3F}"/>
              </a:ext>
            </a:extLst>
          </p:cNvPr>
          <p:cNvSpPr>
            <a:spLocks noGrp="1"/>
          </p:cNvSpPr>
          <p:nvPr>
            <p:ph type="dt" sz="half" idx="10"/>
          </p:nvPr>
        </p:nvSpPr>
        <p:spPr/>
        <p:txBody>
          <a:bodyPr/>
          <a:lstStyle/>
          <a:p>
            <a:fld id="{98BEBBFC-BE12-4E65-B9B9-58AE77384FD6}" type="datetimeFigureOut">
              <a:rPr lang="en-US" smtClean="0"/>
              <a:t>9/27/2022</a:t>
            </a:fld>
            <a:endParaRPr lang="en-US"/>
          </a:p>
        </p:txBody>
      </p:sp>
      <p:sp>
        <p:nvSpPr>
          <p:cNvPr id="6" name="Footer Placeholder 5">
            <a:extLst>
              <a:ext uri="{FF2B5EF4-FFF2-40B4-BE49-F238E27FC236}">
                <a16:creationId xmlns:a16="http://schemas.microsoft.com/office/drawing/2014/main" id="{CF96482D-CC59-5929-FFAC-54D286D2DE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61A3DE-2685-4AE8-39E1-2D95451BFA66}"/>
              </a:ext>
            </a:extLst>
          </p:cNvPr>
          <p:cNvSpPr>
            <a:spLocks noGrp="1"/>
          </p:cNvSpPr>
          <p:nvPr>
            <p:ph type="sldNum" sz="quarter" idx="12"/>
          </p:nvPr>
        </p:nvSpPr>
        <p:spPr/>
        <p:txBody>
          <a:bodyPr/>
          <a:lstStyle/>
          <a:p>
            <a:fld id="{B4602332-5FA0-4B58-B9F2-13772432BE8B}" type="slidenum">
              <a:rPr lang="en-US" smtClean="0"/>
              <a:t>‹#›</a:t>
            </a:fld>
            <a:endParaRPr lang="en-US"/>
          </a:p>
        </p:txBody>
      </p:sp>
    </p:spTree>
    <p:extLst>
      <p:ext uri="{BB962C8B-B14F-4D97-AF65-F5344CB8AC3E}">
        <p14:creationId xmlns:p14="http://schemas.microsoft.com/office/powerpoint/2010/main" val="918256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F7F6DA-5963-63E1-9F6B-D3E71BE895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79AABE-825E-5C23-4D07-F478A9483D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30841F-3D14-CC17-3D7E-0A0098875F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BEBBFC-BE12-4E65-B9B9-58AE77384FD6}" type="datetimeFigureOut">
              <a:rPr lang="en-US" smtClean="0"/>
              <a:t>9/27/2022</a:t>
            </a:fld>
            <a:endParaRPr lang="en-US"/>
          </a:p>
        </p:txBody>
      </p:sp>
      <p:sp>
        <p:nvSpPr>
          <p:cNvPr id="5" name="Footer Placeholder 4">
            <a:extLst>
              <a:ext uri="{FF2B5EF4-FFF2-40B4-BE49-F238E27FC236}">
                <a16:creationId xmlns:a16="http://schemas.microsoft.com/office/drawing/2014/main" id="{62BC7D89-5391-B4BE-85D0-9E98A3EBFE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5C4508-1CF7-CAEF-41B9-1071B72AAD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02332-5FA0-4B58-B9F2-13772432BE8B}" type="slidenum">
              <a:rPr lang="en-US" smtClean="0"/>
              <a:t>‹#›</a:t>
            </a:fld>
            <a:endParaRPr lang="en-US"/>
          </a:p>
        </p:txBody>
      </p:sp>
    </p:spTree>
    <p:extLst>
      <p:ext uri="{BB962C8B-B14F-4D97-AF65-F5344CB8AC3E}">
        <p14:creationId xmlns:p14="http://schemas.microsoft.com/office/powerpoint/2010/main" val="3813075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kubernetes.io/docs/concepts/storage/storage-class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45542-210D-CA5D-54C2-17668F4432F3}"/>
              </a:ext>
            </a:extLst>
          </p:cNvPr>
          <p:cNvSpPr>
            <a:spLocks noGrp="1"/>
          </p:cNvSpPr>
          <p:nvPr>
            <p:ph type="ctrTitle"/>
          </p:nvPr>
        </p:nvSpPr>
        <p:spPr/>
        <p:txBody>
          <a:bodyPr/>
          <a:lstStyle/>
          <a:p>
            <a:r>
              <a:rPr lang="en-US" dirty="0"/>
              <a:t>PV,PVC and Storage Class</a:t>
            </a:r>
          </a:p>
        </p:txBody>
      </p:sp>
      <p:sp>
        <p:nvSpPr>
          <p:cNvPr id="3" name="Subtitle 2">
            <a:extLst>
              <a:ext uri="{FF2B5EF4-FFF2-40B4-BE49-F238E27FC236}">
                <a16:creationId xmlns:a16="http://schemas.microsoft.com/office/drawing/2014/main" id="{02B805BF-2F96-F7E8-AD49-61532560B356}"/>
              </a:ext>
            </a:extLst>
          </p:cNvPr>
          <p:cNvSpPr>
            <a:spLocks noGrp="1"/>
          </p:cNvSpPr>
          <p:nvPr>
            <p:ph type="subTitle" idx="1"/>
          </p:nvPr>
        </p:nvSpPr>
        <p:spPr/>
        <p:txBody>
          <a:bodyPr/>
          <a:lstStyle/>
          <a:p>
            <a:r>
              <a:rPr lang="en-US" dirty="0"/>
              <a:t>OW</a:t>
            </a:r>
          </a:p>
        </p:txBody>
      </p:sp>
    </p:spTree>
    <p:extLst>
      <p:ext uri="{BB962C8B-B14F-4D97-AF65-F5344CB8AC3E}">
        <p14:creationId xmlns:p14="http://schemas.microsoft.com/office/powerpoint/2010/main" val="1741012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F792D-7AAB-F278-2E6D-C23B4CCBC35A}"/>
              </a:ext>
            </a:extLst>
          </p:cNvPr>
          <p:cNvSpPr>
            <a:spLocks noGrp="1"/>
          </p:cNvSpPr>
          <p:nvPr>
            <p:ph type="title"/>
          </p:nvPr>
        </p:nvSpPr>
        <p:spPr/>
        <p:txBody>
          <a:bodyPr/>
          <a:lstStyle/>
          <a:p>
            <a:r>
              <a:rPr lang="en-US" dirty="0" err="1"/>
              <a:t>yaml</a:t>
            </a:r>
            <a:endParaRPr lang="en-US" dirty="0"/>
          </a:p>
        </p:txBody>
      </p:sp>
      <p:pic>
        <p:nvPicPr>
          <p:cNvPr id="5" name="Content Placeholder 4">
            <a:extLst>
              <a:ext uri="{FF2B5EF4-FFF2-40B4-BE49-F238E27FC236}">
                <a16:creationId xmlns:a16="http://schemas.microsoft.com/office/drawing/2014/main" id="{D45C582F-578E-922F-E988-E639D77F05E7}"/>
              </a:ext>
            </a:extLst>
          </p:cNvPr>
          <p:cNvPicPr>
            <a:picLocks noGrp="1" noChangeAspect="1"/>
          </p:cNvPicPr>
          <p:nvPr>
            <p:ph idx="1"/>
          </p:nvPr>
        </p:nvPicPr>
        <p:blipFill>
          <a:blip r:embed="rId2"/>
          <a:stretch>
            <a:fillRect/>
          </a:stretch>
        </p:blipFill>
        <p:spPr>
          <a:xfrm>
            <a:off x="2716696" y="1789044"/>
            <a:ext cx="5598629" cy="3636238"/>
          </a:xfrm>
        </p:spPr>
      </p:pic>
    </p:spTree>
    <p:extLst>
      <p:ext uri="{BB962C8B-B14F-4D97-AF65-F5344CB8AC3E}">
        <p14:creationId xmlns:p14="http://schemas.microsoft.com/office/powerpoint/2010/main" val="1712430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3C258-831A-E8D1-4457-BD70927608CA}"/>
              </a:ext>
            </a:extLst>
          </p:cNvPr>
          <p:cNvSpPr>
            <a:spLocks noGrp="1"/>
          </p:cNvSpPr>
          <p:nvPr>
            <p:ph type="title"/>
          </p:nvPr>
        </p:nvSpPr>
        <p:spPr/>
        <p:txBody>
          <a:bodyPr/>
          <a:lstStyle/>
          <a:p>
            <a:r>
              <a:rPr lang="en-US" dirty="0"/>
              <a:t>What is PV and PVC?</a:t>
            </a:r>
          </a:p>
        </p:txBody>
      </p:sp>
      <p:sp>
        <p:nvSpPr>
          <p:cNvPr id="3" name="Content Placeholder 2">
            <a:extLst>
              <a:ext uri="{FF2B5EF4-FFF2-40B4-BE49-F238E27FC236}">
                <a16:creationId xmlns:a16="http://schemas.microsoft.com/office/drawing/2014/main" id="{BF177DA6-ABA9-AC21-AC67-46CF544E7CC8}"/>
              </a:ext>
            </a:extLst>
          </p:cNvPr>
          <p:cNvSpPr>
            <a:spLocks noGrp="1"/>
          </p:cNvSpPr>
          <p:nvPr>
            <p:ph idx="1"/>
          </p:nvPr>
        </p:nvSpPr>
        <p:spPr/>
        <p:txBody>
          <a:bodyPr>
            <a:normAutofit fontScale="92500" lnSpcReduction="20000"/>
          </a:bodyPr>
          <a:lstStyle/>
          <a:p>
            <a:r>
              <a:rPr lang="en-US" dirty="0">
                <a:latin typeface="+mj-lt"/>
              </a:rPr>
              <a:t>The </a:t>
            </a:r>
            <a:r>
              <a:rPr lang="en-US" dirty="0" err="1">
                <a:latin typeface="+mj-lt"/>
              </a:rPr>
              <a:t>PersistentVolume</a:t>
            </a:r>
            <a:r>
              <a:rPr lang="en-US" dirty="0">
                <a:latin typeface="+mj-lt"/>
              </a:rPr>
              <a:t> subsystem provides an API for users and administrators that abstracts details of how storage is provided from how it is consumed. </a:t>
            </a:r>
          </a:p>
          <a:p>
            <a:r>
              <a:rPr lang="en-US" dirty="0">
                <a:latin typeface="+mj-lt"/>
              </a:rPr>
              <a:t>To do this, we introduce two new API resources: </a:t>
            </a:r>
            <a:r>
              <a:rPr lang="en-US" dirty="0" err="1">
                <a:latin typeface="+mj-lt"/>
              </a:rPr>
              <a:t>PersistentVolume</a:t>
            </a:r>
            <a:r>
              <a:rPr lang="en-US" dirty="0">
                <a:latin typeface="+mj-lt"/>
              </a:rPr>
              <a:t> and </a:t>
            </a:r>
            <a:r>
              <a:rPr lang="en-US" dirty="0" err="1">
                <a:latin typeface="+mj-lt"/>
              </a:rPr>
              <a:t>PersistentVolumeClaim</a:t>
            </a:r>
            <a:r>
              <a:rPr lang="en-US" dirty="0">
                <a:latin typeface="+mj-lt"/>
              </a:rPr>
              <a:t>.</a:t>
            </a:r>
          </a:p>
          <a:p>
            <a:r>
              <a:rPr lang="en-US" b="0" i="0" dirty="0">
                <a:solidFill>
                  <a:srgbClr val="222222"/>
                </a:solidFill>
                <a:effectLst/>
                <a:latin typeface="+mj-lt"/>
              </a:rPr>
              <a:t>A </a:t>
            </a:r>
            <a:r>
              <a:rPr lang="en-US" b="0" i="1" dirty="0" err="1">
                <a:solidFill>
                  <a:srgbClr val="222222"/>
                </a:solidFill>
                <a:effectLst/>
                <a:latin typeface="+mj-lt"/>
              </a:rPr>
              <a:t>PersistentVolume</a:t>
            </a:r>
            <a:r>
              <a:rPr lang="en-US" b="0" i="0" dirty="0">
                <a:solidFill>
                  <a:srgbClr val="222222"/>
                </a:solidFill>
                <a:effectLst/>
                <a:latin typeface="+mj-lt"/>
              </a:rPr>
              <a:t> (PV) is a piece of storage in the cluster that has been provisioned by an administrator or dynamically provisioned using </a:t>
            </a:r>
            <a:r>
              <a:rPr lang="en-US" b="0" i="0" u="none" strike="noStrike" dirty="0">
                <a:solidFill>
                  <a:srgbClr val="3371E3"/>
                </a:solidFill>
                <a:effectLst/>
                <a:latin typeface="+mj-lt"/>
                <a:hlinkClick r:id="rId2"/>
              </a:rPr>
              <a:t>Storage Classes</a:t>
            </a:r>
            <a:r>
              <a:rPr lang="en-US" b="0" i="0" dirty="0">
                <a:solidFill>
                  <a:srgbClr val="222222"/>
                </a:solidFill>
                <a:effectLst/>
                <a:latin typeface="+mj-lt"/>
              </a:rPr>
              <a:t>. It is a resource in the cluster just like a node is a cluster resource.</a:t>
            </a:r>
          </a:p>
          <a:p>
            <a:r>
              <a:rPr lang="en-US" b="0" i="0" dirty="0">
                <a:solidFill>
                  <a:srgbClr val="222222"/>
                </a:solidFill>
                <a:effectLst/>
                <a:latin typeface="+mj-lt"/>
              </a:rPr>
              <a:t>A </a:t>
            </a:r>
            <a:r>
              <a:rPr lang="en-US" b="0" i="1" dirty="0" err="1">
                <a:solidFill>
                  <a:srgbClr val="222222"/>
                </a:solidFill>
                <a:effectLst/>
                <a:latin typeface="+mj-lt"/>
              </a:rPr>
              <a:t>PersistentVolumeClaim</a:t>
            </a:r>
            <a:r>
              <a:rPr lang="en-US" b="0" i="0" dirty="0">
                <a:solidFill>
                  <a:srgbClr val="222222"/>
                </a:solidFill>
                <a:effectLst/>
                <a:latin typeface="+mj-lt"/>
              </a:rPr>
              <a:t> (PVC) is a request for storage by a user. It is similar to a Pod. Pods consume node resources and PVCs consume PV resources. Pods can request specific levels of resources (CPU and Memory). Claims can request specific size and access modes (e.g., they can be mounted </a:t>
            </a:r>
            <a:r>
              <a:rPr lang="en-US" b="0" i="0" dirty="0" err="1">
                <a:solidFill>
                  <a:srgbClr val="222222"/>
                </a:solidFill>
                <a:effectLst/>
                <a:latin typeface="+mj-lt"/>
              </a:rPr>
              <a:t>ReadWriteOnce</a:t>
            </a:r>
            <a:r>
              <a:rPr lang="en-US" b="0" i="0" dirty="0">
                <a:solidFill>
                  <a:srgbClr val="222222"/>
                </a:solidFill>
                <a:effectLst/>
                <a:latin typeface="+mj-lt"/>
              </a:rPr>
              <a:t>, </a:t>
            </a:r>
            <a:r>
              <a:rPr lang="en-US" b="0" i="0" dirty="0" err="1">
                <a:solidFill>
                  <a:srgbClr val="222222"/>
                </a:solidFill>
                <a:effectLst/>
                <a:latin typeface="+mj-lt"/>
              </a:rPr>
              <a:t>ReadOnlyMany</a:t>
            </a:r>
            <a:r>
              <a:rPr lang="en-US" b="0" i="0" dirty="0">
                <a:solidFill>
                  <a:srgbClr val="222222"/>
                </a:solidFill>
                <a:effectLst/>
                <a:latin typeface="+mj-lt"/>
              </a:rPr>
              <a:t> or </a:t>
            </a:r>
            <a:r>
              <a:rPr lang="en-US" b="0" i="0" dirty="0" err="1">
                <a:solidFill>
                  <a:srgbClr val="222222"/>
                </a:solidFill>
                <a:effectLst/>
                <a:latin typeface="+mj-lt"/>
              </a:rPr>
              <a:t>ReadWriteMany</a:t>
            </a:r>
            <a:endParaRPr lang="en-US" dirty="0">
              <a:latin typeface="+mj-lt"/>
            </a:endParaRPr>
          </a:p>
          <a:p>
            <a:endParaRPr lang="en-US" dirty="0">
              <a:latin typeface="+mj-lt"/>
            </a:endParaRPr>
          </a:p>
        </p:txBody>
      </p:sp>
    </p:spTree>
    <p:extLst>
      <p:ext uri="{BB962C8B-B14F-4D97-AF65-F5344CB8AC3E}">
        <p14:creationId xmlns:p14="http://schemas.microsoft.com/office/powerpoint/2010/main" val="1977645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B3EE-0C1E-35CC-1B5D-529D9933EF44}"/>
              </a:ext>
            </a:extLst>
          </p:cNvPr>
          <p:cNvSpPr>
            <a:spLocks noGrp="1"/>
          </p:cNvSpPr>
          <p:nvPr>
            <p:ph type="title"/>
          </p:nvPr>
        </p:nvSpPr>
        <p:spPr/>
        <p:txBody>
          <a:bodyPr/>
          <a:lstStyle/>
          <a:p>
            <a:r>
              <a:rPr lang="en-US" dirty="0"/>
              <a:t>Provisioning and Reclaim</a:t>
            </a:r>
          </a:p>
        </p:txBody>
      </p:sp>
      <p:sp>
        <p:nvSpPr>
          <p:cNvPr id="3" name="Content Placeholder 2">
            <a:extLst>
              <a:ext uri="{FF2B5EF4-FFF2-40B4-BE49-F238E27FC236}">
                <a16:creationId xmlns:a16="http://schemas.microsoft.com/office/drawing/2014/main" id="{5BBFEE96-9E7D-ADAA-EBE4-A69FC5CFEDA3}"/>
              </a:ext>
            </a:extLst>
          </p:cNvPr>
          <p:cNvSpPr>
            <a:spLocks noGrp="1"/>
          </p:cNvSpPr>
          <p:nvPr>
            <p:ph idx="1"/>
          </p:nvPr>
        </p:nvSpPr>
        <p:spPr/>
        <p:txBody>
          <a:bodyPr/>
          <a:lstStyle/>
          <a:p>
            <a:r>
              <a:rPr lang="en-US" dirty="0"/>
              <a:t>Two ways PVs can provisioned:</a:t>
            </a:r>
          </a:p>
          <a:p>
            <a:pPr lvl="1"/>
            <a:r>
              <a:rPr lang="en-US" dirty="0"/>
              <a:t>Static</a:t>
            </a:r>
          </a:p>
          <a:p>
            <a:pPr lvl="1"/>
            <a:r>
              <a:rPr lang="en-US" dirty="0"/>
              <a:t>Dynamic</a:t>
            </a:r>
          </a:p>
          <a:p>
            <a:r>
              <a:rPr lang="en-US" dirty="0"/>
              <a:t>Reclaim types</a:t>
            </a:r>
          </a:p>
          <a:p>
            <a:pPr lvl="1"/>
            <a:r>
              <a:rPr lang="en-US" dirty="0"/>
              <a:t>Retain</a:t>
            </a:r>
          </a:p>
          <a:p>
            <a:pPr lvl="1"/>
            <a:r>
              <a:rPr lang="en-US" dirty="0"/>
              <a:t>Delete</a:t>
            </a:r>
          </a:p>
        </p:txBody>
      </p:sp>
    </p:spTree>
    <p:extLst>
      <p:ext uri="{BB962C8B-B14F-4D97-AF65-F5344CB8AC3E}">
        <p14:creationId xmlns:p14="http://schemas.microsoft.com/office/powerpoint/2010/main" val="3732356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968AD-F151-9B43-CDB1-2B15D1FF3D83}"/>
              </a:ext>
            </a:extLst>
          </p:cNvPr>
          <p:cNvSpPr>
            <a:spLocks noGrp="1"/>
          </p:cNvSpPr>
          <p:nvPr>
            <p:ph type="title"/>
          </p:nvPr>
        </p:nvSpPr>
        <p:spPr/>
        <p:txBody>
          <a:bodyPr/>
          <a:lstStyle/>
          <a:p>
            <a:r>
              <a:rPr lang="en-US" dirty="0" err="1"/>
              <a:t>Pv</a:t>
            </a:r>
            <a:r>
              <a:rPr lang="en-US" dirty="0"/>
              <a:t> </a:t>
            </a:r>
            <a:r>
              <a:rPr lang="en-US" dirty="0" err="1"/>
              <a:t>yaml</a:t>
            </a:r>
            <a:r>
              <a:rPr lang="en-US" dirty="0"/>
              <a:t> example</a:t>
            </a:r>
          </a:p>
        </p:txBody>
      </p:sp>
      <p:pic>
        <p:nvPicPr>
          <p:cNvPr id="9" name="Content Placeholder 8">
            <a:extLst>
              <a:ext uri="{FF2B5EF4-FFF2-40B4-BE49-F238E27FC236}">
                <a16:creationId xmlns:a16="http://schemas.microsoft.com/office/drawing/2014/main" id="{D96D7754-90CB-E9B4-C26A-B0600456C431}"/>
              </a:ext>
            </a:extLst>
          </p:cNvPr>
          <p:cNvPicPr>
            <a:picLocks noGrp="1" noChangeAspect="1"/>
          </p:cNvPicPr>
          <p:nvPr>
            <p:ph idx="1"/>
          </p:nvPr>
        </p:nvPicPr>
        <p:blipFill>
          <a:blip r:embed="rId2"/>
          <a:stretch>
            <a:fillRect/>
          </a:stretch>
        </p:blipFill>
        <p:spPr>
          <a:xfrm>
            <a:off x="2637184" y="2339181"/>
            <a:ext cx="5949604" cy="3324225"/>
          </a:xfrm>
        </p:spPr>
      </p:pic>
    </p:spTree>
    <p:extLst>
      <p:ext uri="{BB962C8B-B14F-4D97-AF65-F5344CB8AC3E}">
        <p14:creationId xmlns:p14="http://schemas.microsoft.com/office/powerpoint/2010/main" val="401061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3CEDF-E069-00B1-3781-5CF1EF129E60}"/>
              </a:ext>
            </a:extLst>
          </p:cNvPr>
          <p:cNvSpPr>
            <a:spLocks noGrp="1"/>
          </p:cNvSpPr>
          <p:nvPr>
            <p:ph type="title"/>
          </p:nvPr>
        </p:nvSpPr>
        <p:spPr/>
        <p:txBody>
          <a:bodyPr/>
          <a:lstStyle/>
          <a:p>
            <a:r>
              <a:rPr lang="en-US" dirty="0" err="1"/>
              <a:t>Yaml</a:t>
            </a:r>
            <a:r>
              <a:rPr lang="en-US" dirty="0"/>
              <a:t> explain</a:t>
            </a:r>
          </a:p>
        </p:txBody>
      </p:sp>
      <p:sp>
        <p:nvSpPr>
          <p:cNvPr id="3" name="Content Placeholder 2">
            <a:extLst>
              <a:ext uri="{FF2B5EF4-FFF2-40B4-BE49-F238E27FC236}">
                <a16:creationId xmlns:a16="http://schemas.microsoft.com/office/drawing/2014/main" id="{30856803-7888-F5DD-4AF8-77C7B0D58CE4}"/>
              </a:ext>
            </a:extLst>
          </p:cNvPr>
          <p:cNvSpPr>
            <a:spLocks noGrp="1"/>
          </p:cNvSpPr>
          <p:nvPr>
            <p:ph idx="1"/>
          </p:nvPr>
        </p:nvSpPr>
        <p:spPr/>
        <p:txBody>
          <a:bodyPr/>
          <a:lstStyle/>
          <a:p>
            <a:r>
              <a:rPr lang="en-US" dirty="0">
                <a:latin typeface="+mj-lt"/>
              </a:rPr>
              <a:t>Capacity: Generally, a PV will have a specific storage capacity. This is set using the PV's capacity attribute.</a:t>
            </a:r>
          </a:p>
          <a:p>
            <a:r>
              <a:rPr lang="en-US" dirty="0" err="1">
                <a:latin typeface="+mj-lt"/>
              </a:rPr>
              <a:t>VolumeMode:Kubernetes</a:t>
            </a:r>
            <a:r>
              <a:rPr lang="en-US" dirty="0">
                <a:latin typeface="+mj-lt"/>
              </a:rPr>
              <a:t> supports two </a:t>
            </a:r>
            <a:r>
              <a:rPr lang="en-US" dirty="0" err="1">
                <a:latin typeface="+mj-lt"/>
              </a:rPr>
              <a:t>volumeModes</a:t>
            </a:r>
            <a:r>
              <a:rPr lang="en-US" dirty="0">
                <a:latin typeface="+mj-lt"/>
              </a:rPr>
              <a:t> of </a:t>
            </a:r>
            <a:r>
              <a:rPr lang="en-US" dirty="0" err="1">
                <a:latin typeface="+mj-lt"/>
              </a:rPr>
              <a:t>PersistentVolumes</a:t>
            </a:r>
            <a:r>
              <a:rPr lang="en-US" dirty="0">
                <a:latin typeface="+mj-lt"/>
              </a:rPr>
              <a:t>: Filesystem and Block.</a:t>
            </a:r>
          </a:p>
          <a:p>
            <a:r>
              <a:rPr lang="en-US" dirty="0" err="1">
                <a:latin typeface="+mj-lt"/>
              </a:rPr>
              <a:t>volumeMode</a:t>
            </a:r>
            <a:r>
              <a:rPr lang="en-US" dirty="0">
                <a:latin typeface="+mj-lt"/>
              </a:rPr>
              <a:t> is an optional API parameter. Filesystem is the default mode used when </a:t>
            </a:r>
            <a:r>
              <a:rPr lang="en-US" dirty="0" err="1">
                <a:latin typeface="+mj-lt"/>
              </a:rPr>
              <a:t>volumeMode</a:t>
            </a:r>
            <a:r>
              <a:rPr lang="en-US" dirty="0">
                <a:latin typeface="+mj-lt"/>
              </a:rPr>
              <a:t> parameter is omitted.</a:t>
            </a:r>
          </a:p>
        </p:txBody>
      </p:sp>
    </p:spTree>
    <p:extLst>
      <p:ext uri="{BB962C8B-B14F-4D97-AF65-F5344CB8AC3E}">
        <p14:creationId xmlns:p14="http://schemas.microsoft.com/office/powerpoint/2010/main" val="3576798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E82B2-B6EB-F7A1-6084-2CFB6194B0A8}"/>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Access Mode</a:t>
            </a:r>
            <a:br>
              <a:rPr lang="en-US" b="0" i="0" dirty="0">
                <a:solidFill>
                  <a:srgbClr val="222222"/>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751B49CF-6715-96FA-23B1-3905F5F88D48}"/>
              </a:ext>
            </a:extLst>
          </p:cNvPr>
          <p:cNvSpPr>
            <a:spLocks noGrp="1"/>
          </p:cNvSpPr>
          <p:nvPr>
            <p:ph idx="1"/>
          </p:nvPr>
        </p:nvSpPr>
        <p:spPr/>
        <p:txBody>
          <a:bodyPr>
            <a:normAutofit/>
          </a:bodyPr>
          <a:lstStyle/>
          <a:p>
            <a:r>
              <a:rPr lang="en-US" dirty="0" err="1">
                <a:latin typeface="+mj-lt"/>
              </a:rPr>
              <a:t>ReadWriteOnce</a:t>
            </a:r>
            <a:endParaRPr lang="en-US" dirty="0">
              <a:latin typeface="+mj-lt"/>
            </a:endParaRPr>
          </a:p>
          <a:p>
            <a:pPr lvl="1"/>
            <a:r>
              <a:rPr lang="en-US" dirty="0">
                <a:latin typeface="+mj-lt"/>
              </a:rPr>
              <a:t>the volume can be mounted as read-write by a single node. </a:t>
            </a:r>
            <a:r>
              <a:rPr lang="en-US" dirty="0" err="1">
                <a:latin typeface="+mj-lt"/>
              </a:rPr>
              <a:t>ReadWriteOnce</a:t>
            </a:r>
            <a:r>
              <a:rPr lang="en-US" dirty="0">
                <a:latin typeface="+mj-lt"/>
              </a:rPr>
              <a:t> access mode still can allow multiple pods to access the volume when the pods are running on the same node.</a:t>
            </a:r>
          </a:p>
          <a:p>
            <a:r>
              <a:rPr lang="en-US" dirty="0" err="1">
                <a:latin typeface="+mj-lt"/>
              </a:rPr>
              <a:t>ReadOnlyMany</a:t>
            </a:r>
            <a:endParaRPr lang="en-US" dirty="0">
              <a:latin typeface="+mj-lt"/>
            </a:endParaRPr>
          </a:p>
          <a:p>
            <a:pPr lvl="1"/>
            <a:r>
              <a:rPr lang="en-US" dirty="0">
                <a:latin typeface="+mj-lt"/>
              </a:rPr>
              <a:t>the volume can be mounted as read-only by many nodes.</a:t>
            </a:r>
          </a:p>
          <a:p>
            <a:r>
              <a:rPr lang="en-US" dirty="0" err="1">
                <a:latin typeface="+mj-lt"/>
              </a:rPr>
              <a:t>ReadWriteMany</a:t>
            </a:r>
            <a:endParaRPr lang="en-US" dirty="0">
              <a:latin typeface="+mj-lt"/>
            </a:endParaRPr>
          </a:p>
          <a:p>
            <a:pPr lvl="1"/>
            <a:r>
              <a:rPr lang="en-US" dirty="0">
                <a:latin typeface="+mj-lt"/>
              </a:rPr>
              <a:t>the volume can be mounted as read-write by many nodes.</a:t>
            </a:r>
          </a:p>
          <a:p>
            <a:r>
              <a:rPr lang="en-US" dirty="0" err="1">
                <a:latin typeface="+mj-lt"/>
              </a:rPr>
              <a:t>ReadWriteOncePod</a:t>
            </a:r>
            <a:endParaRPr lang="en-US" dirty="0">
              <a:latin typeface="+mj-lt"/>
            </a:endParaRPr>
          </a:p>
          <a:p>
            <a:pPr lvl="1"/>
            <a:r>
              <a:rPr lang="en-US" dirty="0">
                <a:latin typeface="+mj-lt"/>
              </a:rPr>
              <a:t>the volume can be mounted as read-write by a single Pod. </a:t>
            </a:r>
          </a:p>
        </p:txBody>
      </p:sp>
    </p:spTree>
    <p:extLst>
      <p:ext uri="{BB962C8B-B14F-4D97-AF65-F5344CB8AC3E}">
        <p14:creationId xmlns:p14="http://schemas.microsoft.com/office/powerpoint/2010/main" val="758502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10B34-A810-9856-0144-2C84B5E0C72A}"/>
              </a:ext>
            </a:extLst>
          </p:cNvPr>
          <p:cNvSpPr>
            <a:spLocks noGrp="1"/>
          </p:cNvSpPr>
          <p:nvPr>
            <p:ph type="title"/>
          </p:nvPr>
        </p:nvSpPr>
        <p:spPr/>
        <p:txBody>
          <a:bodyPr/>
          <a:lstStyle/>
          <a:p>
            <a:r>
              <a:rPr lang="en-US" dirty="0"/>
              <a:t>PVC</a:t>
            </a:r>
          </a:p>
        </p:txBody>
      </p:sp>
      <p:pic>
        <p:nvPicPr>
          <p:cNvPr id="5" name="Content Placeholder 4">
            <a:extLst>
              <a:ext uri="{FF2B5EF4-FFF2-40B4-BE49-F238E27FC236}">
                <a16:creationId xmlns:a16="http://schemas.microsoft.com/office/drawing/2014/main" id="{0DC0B88D-591E-02DC-BB76-5219276D71A4}"/>
              </a:ext>
            </a:extLst>
          </p:cNvPr>
          <p:cNvPicPr>
            <a:picLocks noGrp="1" noChangeAspect="1"/>
          </p:cNvPicPr>
          <p:nvPr>
            <p:ph idx="1"/>
          </p:nvPr>
        </p:nvPicPr>
        <p:blipFill>
          <a:blip r:embed="rId2"/>
          <a:stretch>
            <a:fillRect/>
          </a:stretch>
        </p:blipFill>
        <p:spPr>
          <a:xfrm>
            <a:off x="2787098" y="1537253"/>
            <a:ext cx="4819650" cy="3863596"/>
          </a:xfrm>
        </p:spPr>
      </p:pic>
    </p:spTree>
    <p:extLst>
      <p:ext uri="{BB962C8B-B14F-4D97-AF65-F5344CB8AC3E}">
        <p14:creationId xmlns:p14="http://schemas.microsoft.com/office/powerpoint/2010/main" val="1613655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CCC81-BB91-00C4-8CDF-7D0245681AB2}"/>
              </a:ext>
            </a:extLst>
          </p:cNvPr>
          <p:cNvSpPr>
            <a:spLocks noGrp="1"/>
          </p:cNvSpPr>
          <p:nvPr>
            <p:ph type="title"/>
          </p:nvPr>
        </p:nvSpPr>
        <p:spPr/>
        <p:txBody>
          <a:bodyPr/>
          <a:lstStyle/>
          <a:p>
            <a:r>
              <a:rPr lang="en-US" dirty="0"/>
              <a:t>Map to pod</a:t>
            </a:r>
          </a:p>
        </p:txBody>
      </p:sp>
      <p:pic>
        <p:nvPicPr>
          <p:cNvPr id="5" name="Content Placeholder 4">
            <a:extLst>
              <a:ext uri="{FF2B5EF4-FFF2-40B4-BE49-F238E27FC236}">
                <a16:creationId xmlns:a16="http://schemas.microsoft.com/office/drawing/2014/main" id="{28A99770-3E72-49F3-7CE8-0BCD59AB1C42}"/>
              </a:ext>
            </a:extLst>
          </p:cNvPr>
          <p:cNvPicPr>
            <a:picLocks noGrp="1" noChangeAspect="1"/>
          </p:cNvPicPr>
          <p:nvPr>
            <p:ph idx="1"/>
          </p:nvPr>
        </p:nvPicPr>
        <p:blipFill>
          <a:blip r:embed="rId2"/>
          <a:stretch>
            <a:fillRect/>
          </a:stretch>
        </p:blipFill>
        <p:spPr>
          <a:xfrm>
            <a:off x="3074504" y="1958181"/>
            <a:ext cx="5202721" cy="4086225"/>
          </a:xfrm>
        </p:spPr>
      </p:pic>
    </p:spTree>
    <p:extLst>
      <p:ext uri="{BB962C8B-B14F-4D97-AF65-F5344CB8AC3E}">
        <p14:creationId xmlns:p14="http://schemas.microsoft.com/office/powerpoint/2010/main" val="968614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F65E3-45E9-8061-7691-D103EA6037EA}"/>
              </a:ext>
            </a:extLst>
          </p:cNvPr>
          <p:cNvSpPr>
            <a:spLocks noGrp="1"/>
          </p:cNvSpPr>
          <p:nvPr>
            <p:ph type="title"/>
          </p:nvPr>
        </p:nvSpPr>
        <p:spPr/>
        <p:txBody>
          <a:bodyPr/>
          <a:lstStyle/>
          <a:p>
            <a:r>
              <a:rPr lang="en-US" dirty="0" err="1"/>
              <a:t>StorageClass</a:t>
            </a:r>
            <a:endParaRPr lang="en-US" dirty="0"/>
          </a:p>
        </p:txBody>
      </p:sp>
      <p:sp>
        <p:nvSpPr>
          <p:cNvPr id="3" name="Content Placeholder 2">
            <a:extLst>
              <a:ext uri="{FF2B5EF4-FFF2-40B4-BE49-F238E27FC236}">
                <a16:creationId xmlns:a16="http://schemas.microsoft.com/office/drawing/2014/main" id="{867355F8-BE6F-FBA2-39C0-78542DD5EAA9}"/>
              </a:ext>
            </a:extLst>
          </p:cNvPr>
          <p:cNvSpPr>
            <a:spLocks noGrp="1"/>
          </p:cNvSpPr>
          <p:nvPr>
            <p:ph idx="1"/>
          </p:nvPr>
        </p:nvSpPr>
        <p:spPr/>
        <p:txBody>
          <a:bodyPr/>
          <a:lstStyle/>
          <a:p>
            <a:r>
              <a:rPr lang="en-US" dirty="0">
                <a:latin typeface="+mj-lt"/>
              </a:rPr>
              <a:t>A </a:t>
            </a:r>
            <a:r>
              <a:rPr lang="en-US" dirty="0" err="1">
                <a:latin typeface="+mj-lt"/>
              </a:rPr>
              <a:t>StorageClass</a:t>
            </a:r>
            <a:r>
              <a:rPr lang="en-US" dirty="0">
                <a:latin typeface="+mj-lt"/>
              </a:rPr>
              <a:t> provides a way for administrators to describe the "classes" of storage they offer. Different classes might map to quality-of-service levels, or to backup policies, or to arbitrary policies determined by the cluster administrators.</a:t>
            </a:r>
          </a:p>
          <a:p>
            <a:r>
              <a:rPr lang="en-US" dirty="0">
                <a:latin typeface="+mj-lt"/>
              </a:rPr>
              <a:t>Each </a:t>
            </a:r>
            <a:r>
              <a:rPr lang="en-US" dirty="0" err="1">
                <a:latin typeface="+mj-lt"/>
              </a:rPr>
              <a:t>StorageClass</a:t>
            </a:r>
            <a:r>
              <a:rPr lang="en-US" dirty="0">
                <a:latin typeface="+mj-lt"/>
              </a:rPr>
              <a:t> contains the fields provisioner, parameters, and </a:t>
            </a:r>
            <a:r>
              <a:rPr lang="en-US" dirty="0" err="1">
                <a:latin typeface="+mj-lt"/>
              </a:rPr>
              <a:t>reclaimPolicy</a:t>
            </a:r>
            <a:r>
              <a:rPr lang="en-US" dirty="0">
                <a:latin typeface="+mj-lt"/>
              </a:rPr>
              <a:t>, which are used when a </a:t>
            </a:r>
            <a:r>
              <a:rPr lang="en-US" dirty="0" err="1">
                <a:latin typeface="+mj-lt"/>
              </a:rPr>
              <a:t>PersistentVolume</a:t>
            </a:r>
            <a:r>
              <a:rPr lang="en-US" dirty="0">
                <a:latin typeface="+mj-lt"/>
              </a:rPr>
              <a:t> belonging to the class needs to be dynamically provisioned.</a:t>
            </a:r>
          </a:p>
        </p:txBody>
      </p:sp>
    </p:spTree>
    <p:extLst>
      <p:ext uri="{BB962C8B-B14F-4D97-AF65-F5344CB8AC3E}">
        <p14:creationId xmlns:p14="http://schemas.microsoft.com/office/powerpoint/2010/main" val="1162980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384</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Open Sans</vt:lpstr>
      <vt:lpstr>Office Theme</vt:lpstr>
      <vt:lpstr>PV,PVC and Storage Class</vt:lpstr>
      <vt:lpstr>What is PV and PVC?</vt:lpstr>
      <vt:lpstr>Provisioning and Reclaim</vt:lpstr>
      <vt:lpstr>Pv yaml example</vt:lpstr>
      <vt:lpstr>Yaml explain</vt:lpstr>
      <vt:lpstr>Access Mode </vt:lpstr>
      <vt:lpstr>PVC</vt:lpstr>
      <vt:lpstr>Map to pod</vt:lpstr>
      <vt:lpstr>StorageClass</vt:lpstr>
      <vt:lpstr>yaml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PV,PVC and Storage Class</dc:title>
  <dc:creator>john</dc:creator>
  <cp:lastModifiedBy>john</cp:lastModifiedBy>
  <cp:revision>9</cp:revision>
  <dcterms:created xsi:type="dcterms:W3CDTF">2022-09-27T02:17:30Z</dcterms:created>
  <dcterms:modified xsi:type="dcterms:W3CDTF">2022-09-27T04:12:22Z</dcterms:modified>
</cp:coreProperties>
</file>