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5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5E35-6E7A-D8CC-BD6A-6EF2141E6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4E47-9320-3645-890D-E42B43FA5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6B19-EAB0-C7B0-ED4E-0A8CEDC9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97AD-B187-DA24-9E32-B253A35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2776-7D6B-0CBA-71B9-FE5C122E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39B6-D0C1-2DC1-CA84-3DEDFEEA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81F2A-4B3F-2F7B-458C-BC337F8AC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50A4-39B4-145E-98A2-6521D958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2488-4C13-4C99-0342-A55FCD84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F8E5-FC2D-9C4A-3217-ECCCF581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34F7-2881-192D-5299-7FA2645C2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F14F0-47FC-A912-DF92-B6F209CA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9B93-5FA4-39DF-2850-248F6F39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1F37-5403-04E6-E55A-60FB5470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1AD3-9864-211F-6A85-BD16518F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3E1C-3BF9-D40D-A195-C1242B28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242C-5F25-7891-59BA-DBD2AAD8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B2E2D-5CAD-4AF5-602D-DAB412C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DD16-1504-1380-9F0B-3B152D13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955D2-18B7-4B2B-A859-811A0D06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ABD-67C2-F42E-6275-0CB8C41C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1D97-BB62-165E-AD8E-3F5CADF7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D109-13F4-E1CA-4931-DD5DACBD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4EAC-81AE-894B-1E6E-69683067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7EBB-B28C-5432-C31D-A5B1DF9E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1B14-639F-4844-1548-CDEEA784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1383-A2AF-1383-506F-01A9E2470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2C0BE-057C-4EFD-9C83-98D642E98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979B-8CF3-8C55-9D67-38249621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F9CFE-439B-2CD4-9356-B532FBB7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1D73-698E-B655-E795-904734D4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B59-5A1C-AB65-6A96-27E37048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7EBB4-C385-CECA-4B0D-1950C69A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6A14-4A1F-2DB8-C06D-98977AD7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754C1-C322-B995-87AE-B2A0B6708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594FB-2321-B0B2-16C5-AFEF160E2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E37DE-6C5D-AAFC-A615-FA3DF597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3DC0A-FB68-51E3-2DF3-B8512DE5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69820-0984-85D7-72EA-0F94D87D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BEE-5ACC-1031-C723-4CE46CCD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3202-2DFA-E280-F3F7-2C23107A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296F6-02DF-A13B-0889-4749E390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90154-AFB5-144A-108D-A449D9BA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928A5-2924-47CC-C579-52AED1E8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702D4-7C1E-75DB-0EB4-47ED9EDB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690D0-014C-274E-19A0-BCFBE395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2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FB3-CA80-88FB-66D5-EFEA5553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9B0E-8028-75A0-1237-388FC246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2F2C0-198D-C89A-CE8A-C038043C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FC65-F429-EA5F-68F2-3DF82C7C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B42A-7BD0-732A-5524-FF92EE29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A15DF-7391-80BD-8DA9-D293B80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80C9-9E68-1A5B-77EB-556D171B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C1373-C03D-540C-31A9-5DDAF15B5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23F55-057E-C920-D88F-6DFC34F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BF9FC-0B49-0186-F50F-7F00F934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66CA-9F1C-2C96-1898-C3706717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F910-4E13-B068-CE66-8AA417A3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B828D-F3A7-36B4-E878-2E45CA07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7CF85-BF0D-1E05-3E7A-C9B23ECF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4A86-7373-5044-97C9-F9A1D8B76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859B-0BE8-4E23-AEF1-380D977F762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0B47-3A07-443C-0221-A4B0D00B2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1352-6209-AAF6-34AA-1E73D46B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1306-B9AB-4F9C-A426-0AE120BC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74AB-1E22-27F7-5497-4F45D4587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9658-C091-04F6-2D2B-37BD951F7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4607-3C07-6735-4590-1D94986E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during pod creating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41815-5D99-51AF-F579-DD4DFD442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052"/>
            <a:ext cx="10515600" cy="3776870"/>
          </a:xfrm>
        </p:spPr>
      </p:pic>
    </p:spTree>
    <p:extLst>
      <p:ext uri="{BB962C8B-B14F-4D97-AF65-F5344CB8AC3E}">
        <p14:creationId xmlns:p14="http://schemas.microsoft.com/office/powerpoint/2010/main" val="107359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71F2-BB24-303E-151B-0D721CDA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container pod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B5F54-D864-6B72-6064-77A89906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9130"/>
            <a:ext cx="7981950" cy="2958514"/>
          </a:xfrm>
        </p:spPr>
      </p:pic>
    </p:spTree>
    <p:extLst>
      <p:ext uri="{BB962C8B-B14F-4D97-AF65-F5344CB8AC3E}">
        <p14:creationId xmlns:p14="http://schemas.microsoft.com/office/powerpoint/2010/main" val="420182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A83E-9895-AC43-FDB1-1C0E1721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DD2A-B116-1F80-A2F5-AD8AFF4A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phase of a Pod is a simple, high-level summary of where the Pod is in its lifecycle.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1D98F-7BC5-36E2-2EC5-B28EE7A3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09850"/>
            <a:ext cx="1037313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4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D80B-2E50-5D1E-32C9-7EBBA527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87878-809F-D5F4-1DCD-FF980255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125" y="1864461"/>
            <a:ext cx="7815749" cy="4273666"/>
          </a:xfrm>
        </p:spPr>
      </p:pic>
    </p:spTree>
    <p:extLst>
      <p:ext uri="{BB962C8B-B14F-4D97-AF65-F5344CB8AC3E}">
        <p14:creationId xmlns:p14="http://schemas.microsoft.com/office/powerpoint/2010/main" val="280205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B345-7F09-D124-0DE8-87405BA0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DAB8-47A6-7911-7D09-1ABBD36F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j-lt"/>
              </a:rPr>
              <a:t>apiVersion</a:t>
            </a:r>
            <a:r>
              <a:rPr lang="en-US" dirty="0">
                <a:latin typeface="+mj-lt"/>
              </a:rPr>
              <a:t> — This defines the Kubernetes API version that we want to use in this YAML file. You can read more about API versioning in Kubernetes here.</a:t>
            </a:r>
          </a:p>
          <a:p>
            <a:r>
              <a:rPr lang="en-US" dirty="0">
                <a:latin typeface="+mj-lt"/>
              </a:rPr>
              <a:t>kind — This defines what kind of Kubernetes object we want to create.</a:t>
            </a:r>
          </a:p>
          <a:p>
            <a:r>
              <a:rPr lang="en-US" dirty="0">
                <a:latin typeface="+mj-lt"/>
              </a:rPr>
              <a:t>metadata — This is data that helps us uniquely identify the object that we want to create. Here we can provide a name for our app, as well as apply labels to our object.</a:t>
            </a:r>
          </a:p>
          <a:p>
            <a:r>
              <a:rPr lang="en-US" dirty="0">
                <a:latin typeface="+mj-lt"/>
              </a:rPr>
              <a:t>spec — This defines the state that we want or our object. The format that we use for spec.</a:t>
            </a:r>
          </a:p>
        </p:txBody>
      </p:sp>
    </p:spTree>
    <p:extLst>
      <p:ext uri="{BB962C8B-B14F-4D97-AF65-F5344CB8AC3E}">
        <p14:creationId xmlns:p14="http://schemas.microsoft.com/office/powerpoint/2010/main" val="48567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6D9E-75B9-9D56-C079-587F6998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EBB4D-D0E7-DCAD-246E-4AB9E7FA9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13" y="1828801"/>
            <a:ext cx="8302487" cy="3682206"/>
          </a:xfrm>
        </p:spPr>
      </p:pic>
    </p:spTree>
    <p:extLst>
      <p:ext uri="{BB962C8B-B14F-4D97-AF65-F5344CB8AC3E}">
        <p14:creationId xmlns:p14="http://schemas.microsoft.com/office/powerpoint/2010/main" val="1828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E09B-1026-04D5-27F1-29320A16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CA7E-7788-0AC2-2A27-D298A823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Pods are the smallest deployable units of computing that you can create and manage in Kubernetes.</a:t>
            </a:r>
          </a:p>
          <a:p>
            <a:r>
              <a:rPr lang="en-US" dirty="0">
                <a:latin typeface="+mj-lt"/>
              </a:rPr>
              <a:t>A Pod ( is a group of one or more containers, with shared storage and network resources, and a specification for how to run the containers. </a:t>
            </a:r>
          </a:p>
          <a:p>
            <a:r>
              <a:rPr lang="en-US" dirty="0">
                <a:latin typeface="+mj-lt"/>
              </a:rPr>
              <a:t>While Kubernetes supports more container runtimes than just Docker, Docker is the most commonly known runtime</a:t>
            </a:r>
          </a:p>
          <a:p>
            <a:pPr lvl="1"/>
            <a:r>
              <a:rPr lang="en-US" dirty="0" err="1">
                <a:latin typeface="+mj-lt"/>
              </a:rPr>
              <a:t>containerd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CRI-O</a:t>
            </a:r>
          </a:p>
          <a:p>
            <a:pPr lvl="1"/>
            <a:r>
              <a:rPr lang="en-US" dirty="0">
                <a:latin typeface="+mj-lt"/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25171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9713-6B1B-FB4D-9A1E-0A4311DD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B646-9D6C-1E3A-8421-1EDAEC3A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Pods in a Kubernetes cluster are used in two main ways: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Pods that run a single container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 The "one-container-per-Pod" model is the most common Kubernetes use case; in this case, you can think of a Pod as a wrapper around a single container; Kubernetes manages Pods rather than managing the containers directly.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Pods that run multiple containers that need to work together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 A Pod can encapsulate an application composed of multiple co-located containers that are tightly coupled and need to share resources. The Pod wraps these containers, storage resources, and an ephemeral network identity together as a single unit.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38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73C4-C988-5773-3076-49F521C1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48BAB-0841-0287-241C-A46A31EEC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2160104"/>
            <a:ext cx="5851455" cy="2698440"/>
          </a:xfrm>
        </p:spPr>
      </p:pic>
    </p:spTree>
    <p:extLst>
      <p:ext uri="{BB962C8B-B14F-4D97-AF65-F5344CB8AC3E}">
        <p14:creationId xmlns:p14="http://schemas.microsoft.com/office/powerpoint/2010/main" val="394626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002B-D805-FF5E-5DF5-4B3A1273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D1220-96F6-A2F0-3C5C-3A98C098A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2133599"/>
            <a:ext cx="8327541" cy="3591339"/>
          </a:xfrm>
        </p:spPr>
      </p:pic>
    </p:spTree>
    <p:extLst>
      <p:ext uri="{BB962C8B-B14F-4D97-AF65-F5344CB8AC3E}">
        <p14:creationId xmlns:p14="http://schemas.microsoft.com/office/powerpoint/2010/main" val="403876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1943-BCF3-C7B1-1502-36A93574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94EB-BC38-F086-8530-46ECB66B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create –f &lt;pod </a:t>
            </a:r>
            <a:r>
              <a:rPr lang="en-US" dirty="0" err="1">
                <a:latin typeface="+mj-lt"/>
              </a:rPr>
              <a:t>yaml</a:t>
            </a:r>
            <a:r>
              <a:rPr lang="en-US" dirty="0">
                <a:latin typeface="+mj-lt"/>
              </a:rPr>
              <a:t>&gt;</a:t>
            </a:r>
          </a:p>
          <a:p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get pods</a:t>
            </a:r>
          </a:p>
          <a:p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describe pods nginx</a:t>
            </a:r>
          </a:p>
          <a:p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get pod nginx -o wide</a:t>
            </a:r>
          </a:p>
          <a:p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delete pod nginx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1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Pod</vt:lpstr>
      <vt:lpstr>AKMS</vt:lpstr>
      <vt:lpstr>..</vt:lpstr>
      <vt:lpstr>POD</vt:lpstr>
      <vt:lpstr>Pods</vt:lpstr>
      <vt:lpstr>Pods type</vt:lpstr>
      <vt:lpstr>Pod yaml file</vt:lpstr>
      <vt:lpstr>..</vt:lpstr>
      <vt:lpstr>kubectl cmds</vt:lpstr>
      <vt:lpstr>Events during pod creating</vt:lpstr>
      <vt:lpstr>Multiple container pod</vt:lpstr>
      <vt:lpstr>Pod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</dc:title>
  <dc:creator>john</dc:creator>
  <cp:lastModifiedBy>john</cp:lastModifiedBy>
  <cp:revision>11</cp:revision>
  <dcterms:created xsi:type="dcterms:W3CDTF">2022-09-10T05:22:49Z</dcterms:created>
  <dcterms:modified xsi:type="dcterms:W3CDTF">2022-09-17T09:18:02Z</dcterms:modified>
</cp:coreProperties>
</file>