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11A8-AEED-7BD2-F9C4-BDC4AA4C6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CF819-632F-A974-1345-F0F8A5A9F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16B4-7DAE-C36D-AB20-51442C666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C94F-9D3B-430A-BCDE-FBD04C5CBEF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E1956-FA86-3E0F-0262-73531565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7A6EB-C2BE-4FE1-21CA-86231F7D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6AE2-977E-444E-BAE7-7773B56F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9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2EC2-2E9B-B781-3A27-4AF25CCB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FD534-15FF-2660-A959-76FD97C25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7FC10-E481-15CD-3934-5961DF374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C94F-9D3B-430A-BCDE-FBD04C5CBEF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5D7BD-FBE2-6B8D-695C-95DAB97F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CE65-46EF-1178-7E33-1575B7D6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6AE2-977E-444E-BAE7-7773B56F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0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DF09BC-670C-0B51-E46B-0E0483A38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408BB-1F54-308D-A039-BDE142D73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A6BC3-7CDA-82FA-1CFF-4E6ACB2D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C94F-9D3B-430A-BCDE-FBD04C5CBEF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7B5F-423C-2390-109E-4C192C46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7D4A-72D3-AE57-8681-ADE6F57F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6AE2-977E-444E-BAE7-7773B56F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ABB7E-4500-57C5-0331-63EF1203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C35E-1B9E-DA7E-9A66-9566EB1E3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F9330-6C74-FA76-632F-0C3253F3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C94F-9D3B-430A-BCDE-FBD04C5CBEF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B2625-491A-B590-9665-5CB1251CD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C820F-E736-66FC-3654-922D0C260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6AE2-977E-444E-BAE7-7773B56F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2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82FA-9811-9F52-FE67-7CEE6E35A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18CC7-6664-F37F-9059-CC35E2FF6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8432-6B40-1995-C0D3-2796D62F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C94F-9D3B-430A-BCDE-FBD04C5CBEF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0C2B2-3219-28B5-5275-2E0361B2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F099-1152-9B14-0BA1-F353B5F1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6AE2-977E-444E-BAE7-7773B56F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8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A2040-A4CF-DCD2-DEF1-3CD86006A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77D61-EFF6-036B-8A07-B4D8F8924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0DF6D-8C37-A720-4E22-C6B80B750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5AE59-9AA5-42C4-A0EC-7066B619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C94F-9D3B-430A-BCDE-FBD04C5CBEF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5DBFA-577A-FC84-DA9D-632CCF87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1C170-ABA7-F1D1-B073-07C4D215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6AE2-977E-444E-BAE7-7773B56F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5ED-BC68-DBDF-3210-87302BF0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71471-8DD4-5D31-CEE7-C767F3B73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F01C8-F548-33B7-0F4C-6E02547EF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5FDC75-460C-F3F4-DAC5-7F58CD199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3F2A5-F988-9663-B262-455802165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D0F34-A8BF-AD71-5CEF-6030D2FC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C94F-9D3B-430A-BCDE-FBD04C5CBEF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A01F6-BF35-8967-B488-8A72D228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2F2BDC-8D94-7555-6A05-13EB95E9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6AE2-977E-444E-BAE7-7773B56F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12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D1DB-20D1-E787-0CBB-168AA147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55C07-6140-0012-BCB5-AC7670D0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C94F-9D3B-430A-BCDE-FBD04C5CBEF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648E0-725F-4BB8-82E5-AF4CC7ED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46A41-8072-7232-417C-5DA7094A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6AE2-977E-444E-BAE7-7773B56F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8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607FA-0EA5-51AD-7DFC-924CC671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C94F-9D3B-430A-BCDE-FBD04C5CBEF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BBD2C-153A-70F3-C29F-CDE60227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D68BD-B732-A108-1C89-A1C42F26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6AE2-977E-444E-BAE7-7773B56F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6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320F-F54D-22D9-E223-9E98D405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F0CC-27FA-3B59-CEF3-1397A62AF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D6A27-F437-EB48-4D89-078AEA8F8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B93F0-32EF-6F29-ECB4-8FDADD91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C94F-9D3B-430A-BCDE-FBD04C5CBEF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4D670-0BFA-860A-7ADE-FC3F6A63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3B710-3921-2E51-AFED-56BE9724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6AE2-977E-444E-BAE7-7773B56F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4ADD-7D54-E323-111C-5E9F2D8D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B33CA-2789-49E0-6BC7-6DD8CC023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5DF57-C6AE-A82A-9A96-23BC59B34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74940-7C5F-41CB-651B-35234699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6C94F-9D3B-430A-BCDE-FBD04C5CBEF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19431-56D3-FB07-4E46-C0741E0B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CEC0-59DF-3865-28B2-E078A365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F6AE2-977E-444E-BAE7-7773B56F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6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D218-E43D-25D5-161A-371C94AE8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3A796-EE30-D648-F80D-882F6A0E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F8183-BAD9-9DF8-8EB8-545882CBF6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6C94F-9D3B-430A-BCDE-FBD04C5CBEFB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DF5C0-24F8-5E99-33FC-C588CEAC5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BB670-E30A-FB92-8563-8B55AC74B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6AE2-977E-444E-BAE7-7773B56FB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97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istio/istio/release-1.15/samples/addons/prometheus.ya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4391-7874-92C1-3429-55A88B0BFA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Prometheus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2264E-2629-7871-E80D-88B3D909C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080593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BE599-BDC1-43D0-2FBB-C1819B67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the </a:t>
            </a:r>
            <a:r>
              <a:rPr lang="en-US" dirty="0" err="1"/>
              <a:t>yaml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CC9D9-340A-84AF-09E9-9DF52496A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834" y="1690688"/>
            <a:ext cx="10515600" cy="4351338"/>
          </a:xfrm>
        </p:spPr>
        <p:txBody>
          <a:bodyPr/>
          <a:lstStyle/>
          <a:p>
            <a:r>
              <a:rPr lang="en-US" dirty="0"/>
              <a:t>Configure time and rule ,target which it monitors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07432-F66B-554B-ED3B-D1B40A34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31" y="2733674"/>
            <a:ext cx="6220032" cy="2567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D39381-31F8-1911-7A39-E1FF13B64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991" y="3043237"/>
            <a:ext cx="3686175" cy="14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6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0938-7E9D-6118-9677-DCD0CA70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alerts are triggering?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A20E-2A67-BFF7-4D6C-2BFA9A42F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Prometheus has component called alert manager</a:t>
            </a:r>
          </a:p>
          <a:p>
            <a:pPr lvl="1"/>
            <a:r>
              <a:rPr lang="en-US" dirty="0"/>
              <a:t>It receives config for alerts from server</a:t>
            </a:r>
          </a:p>
          <a:p>
            <a:pPr lvl="1"/>
            <a:r>
              <a:rPr lang="en-US" dirty="0"/>
              <a:t>Once alerts triggers it send through mail, Slack</a:t>
            </a:r>
          </a:p>
          <a:p>
            <a:r>
              <a:rPr lang="en-US" dirty="0"/>
              <a:t>Stores metrics data on-disk</a:t>
            </a:r>
          </a:p>
          <a:p>
            <a:pPr lvl="1"/>
            <a:r>
              <a:rPr lang="en-US" dirty="0"/>
              <a:t>Default is local disk</a:t>
            </a:r>
          </a:p>
          <a:p>
            <a:r>
              <a:rPr lang="en-US" dirty="0"/>
              <a:t>Query metrics data , using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 err="1"/>
              <a:t>PromQL</a:t>
            </a:r>
            <a:r>
              <a:rPr lang="en-US" dirty="0"/>
              <a:t> query language</a:t>
            </a:r>
          </a:p>
          <a:p>
            <a:r>
              <a:rPr lang="en-US" dirty="0"/>
              <a:t>Dashboard UI also available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2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C7A0-3EC3-BE3D-BF79-2170CEEF8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E3673-F5B8-9EF5-31A3-5AC69DB66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repo</a:t>
            </a:r>
          </a:p>
          <a:p>
            <a:pPr lvl="1"/>
            <a:r>
              <a:rPr lang="en-US" dirty="0"/>
              <a:t>helm repo add </a:t>
            </a:r>
            <a:r>
              <a:rPr lang="en-US" dirty="0" err="1"/>
              <a:t>bitnami</a:t>
            </a:r>
            <a:r>
              <a:rPr lang="en-US" dirty="0"/>
              <a:t> https://charts.bitnami.com/bitnami</a:t>
            </a:r>
          </a:p>
          <a:p>
            <a:pPr lvl="1"/>
            <a:r>
              <a:rPr lang="en-US" dirty="0"/>
              <a:t>helm install my-release </a:t>
            </a:r>
            <a:r>
              <a:rPr lang="en-US" dirty="0" err="1"/>
              <a:t>bitnami</a:t>
            </a:r>
            <a:r>
              <a:rPr lang="en-US" dirty="0"/>
              <a:t>/</a:t>
            </a:r>
            <a:r>
              <a:rPr lang="en-US" dirty="0" err="1"/>
              <a:t>kube-prometheus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B2ACEB-A0CC-A1FE-523A-E4961146C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3047792"/>
            <a:ext cx="111252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74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935C-FDDB-3F3F-F7AE-419D37EE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C691-D7F2-2880-EE88-DA9A8C6FF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Prometheus?</a:t>
            </a:r>
          </a:p>
          <a:p>
            <a:r>
              <a:rPr lang="en-US" dirty="0"/>
              <a:t>Where and Why it should use?</a:t>
            </a:r>
          </a:p>
          <a:p>
            <a:r>
              <a:rPr lang="en-US" dirty="0"/>
              <a:t>Prometheus Architecture</a:t>
            </a:r>
          </a:p>
          <a:p>
            <a:r>
              <a:rPr lang="en-US" dirty="0"/>
              <a:t>Explain configuration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B52F9-29D0-0FC7-1DE1-1C812FA2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Prometheus?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FBE9A-751F-D039-E6AC-A0015329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+mj-lt"/>
              </a:rPr>
              <a:t>It is monitoring tool, to monitor the highly dynamic environment</a:t>
            </a:r>
          </a:p>
          <a:p>
            <a:r>
              <a:rPr lang="en-US" dirty="0">
                <a:latin typeface="+mj-lt"/>
              </a:rPr>
              <a:t>It can be used in non container environment</a:t>
            </a:r>
          </a:p>
          <a:p>
            <a:r>
              <a:rPr lang="en-US" dirty="0">
                <a:latin typeface="+mj-lt"/>
              </a:rPr>
              <a:t>Complex infra:</a:t>
            </a:r>
          </a:p>
          <a:p>
            <a:pPr lvl="1"/>
            <a:r>
              <a:rPr lang="en-US" dirty="0">
                <a:latin typeface="+mj-lt"/>
              </a:rPr>
              <a:t>Server</a:t>
            </a:r>
          </a:p>
          <a:p>
            <a:pPr lvl="1"/>
            <a:r>
              <a:rPr lang="en-US" dirty="0">
                <a:latin typeface="+mj-lt"/>
              </a:rPr>
              <a:t>Running 100 of containers</a:t>
            </a:r>
          </a:p>
          <a:p>
            <a:pPr lvl="1"/>
            <a:r>
              <a:rPr lang="en-US" dirty="0">
                <a:latin typeface="+mj-lt"/>
              </a:rPr>
              <a:t>All are interconnected and keep on changing</a:t>
            </a:r>
          </a:p>
          <a:p>
            <a:pPr lvl="1"/>
            <a:r>
              <a:rPr lang="en-US" dirty="0">
                <a:latin typeface="+mj-lt"/>
              </a:rPr>
              <a:t>Monitor h/w as well application</a:t>
            </a:r>
          </a:p>
          <a:p>
            <a:pPr lvl="1"/>
            <a:r>
              <a:rPr lang="en-US" dirty="0">
                <a:latin typeface="+mj-lt"/>
              </a:rPr>
              <a:t>Distributed env is challenge</a:t>
            </a:r>
          </a:p>
          <a:p>
            <a:r>
              <a:rPr lang="en-US" dirty="0">
                <a:latin typeface="+mj-lt"/>
              </a:rPr>
              <a:t>User authentication is failing in  UI, where the issue occurred?</a:t>
            </a:r>
          </a:p>
          <a:p>
            <a:r>
              <a:rPr lang="en-US" dirty="0">
                <a:latin typeface="+mj-lt"/>
              </a:rPr>
              <a:t>Need a tool which monitor the environment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499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48C6-EBDC-8B50-28FC-DB7615E0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Prometheus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468F15-7AAB-414F-BEDE-C3DE8CA4A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061" y="2067719"/>
            <a:ext cx="7787101" cy="3867150"/>
          </a:xfrm>
        </p:spPr>
      </p:pic>
    </p:spTree>
    <p:extLst>
      <p:ext uri="{BB962C8B-B14F-4D97-AF65-F5344CB8AC3E}">
        <p14:creationId xmlns:p14="http://schemas.microsoft.com/office/powerpoint/2010/main" val="226842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7570-1E9A-F5AD-90FF-C5E83BE4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5DFC2C-8EE9-F8B7-94F9-70E9A0C88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227" y="1825625"/>
            <a:ext cx="8394700" cy="4351338"/>
          </a:xfrm>
        </p:spPr>
      </p:pic>
    </p:spTree>
    <p:extLst>
      <p:ext uri="{BB962C8B-B14F-4D97-AF65-F5344CB8AC3E}">
        <p14:creationId xmlns:p14="http://schemas.microsoft.com/office/powerpoint/2010/main" val="51165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A6DC-C753-F24D-7892-0028285F5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collected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DACB-974D-132B-2B37-4F5A3BB9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component has to provide endpoint for metrics collection</a:t>
            </a:r>
          </a:p>
          <a:p>
            <a:r>
              <a:rPr lang="en-US" dirty="0"/>
              <a:t>They must be in metrics format</a:t>
            </a:r>
          </a:p>
          <a:p>
            <a:r>
              <a:rPr lang="en-US" dirty="0"/>
              <a:t>All data will be collected by Prometheus server only in-supported format</a:t>
            </a:r>
          </a:p>
          <a:p>
            <a:r>
              <a:rPr lang="en-US" dirty="0"/>
              <a:t>If that is not in supported format, we need “Exporter”</a:t>
            </a:r>
          </a:p>
          <a:p>
            <a:pPr lvl="1"/>
            <a:r>
              <a:rPr lang="en-US" dirty="0"/>
              <a:t>Exporter will collect the data from the endpoint and convert into the supported metrics format.</a:t>
            </a:r>
          </a:p>
          <a:p>
            <a:pPr lvl="1"/>
            <a:r>
              <a:rPr lang="en-US" dirty="0"/>
              <a:t>Expose them /metrics endpoint, and Server will pull that data</a:t>
            </a:r>
          </a:p>
          <a:p>
            <a:pPr lvl="1"/>
            <a:r>
              <a:rPr lang="en-US" dirty="0"/>
              <a:t>Different exporters are available from vendors</a:t>
            </a:r>
          </a:p>
        </p:txBody>
      </p:sp>
    </p:spTree>
    <p:extLst>
      <p:ext uri="{BB962C8B-B14F-4D97-AF65-F5344CB8AC3E}">
        <p14:creationId xmlns:p14="http://schemas.microsoft.com/office/powerpoint/2010/main" val="245455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DE62-21DF-BC84-785D-540262C08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31DA8F-217C-8E6B-8DF0-CBAD28EEB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7252" y="1690689"/>
            <a:ext cx="8197298" cy="3877468"/>
          </a:xfrm>
        </p:spPr>
      </p:pic>
    </p:spTree>
    <p:extLst>
      <p:ext uri="{BB962C8B-B14F-4D97-AF65-F5344CB8AC3E}">
        <p14:creationId xmlns:p14="http://schemas.microsoft.com/office/powerpoint/2010/main" val="1361742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269A-B0FE-75E6-5AA4-A60FFCD12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vs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472E-BE0E-ED6E-8F18-C9F93BB00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cloud watch</a:t>
            </a:r>
          </a:p>
          <a:p>
            <a:pPr lvl="1"/>
            <a:r>
              <a:rPr lang="en-US" dirty="0"/>
              <a:t>Push mechanism</a:t>
            </a:r>
          </a:p>
          <a:p>
            <a:pPr lvl="1"/>
            <a:r>
              <a:rPr lang="en-US" dirty="0"/>
              <a:t>With push mechanism every component has to send the request to centralized sever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Prometheus</a:t>
            </a:r>
          </a:p>
          <a:p>
            <a:pPr lvl="1"/>
            <a:r>
              <a:rPr lang="en-US" dirty="0"/>
              <a:t>Pull : Server goes and pull the data</a:t>
            </a:r>
          </a:p>
          <a:p>
            <a:pPr lvl="1"/>
            <a:r>
              <a:rPr lang="en-US" dirty="0"/>
              <a:t>Server pull data in specific format</a:t>
            </a:r>
          </a:p>
        </p:txBody>
      </p:sp>
    </p:spTree>
    <p:extLst>
      <p:ext uri="{BB962C8B-B14F-4D97-AF65-F5344CB8AC3E}">
        <p14:creationId xmlns:p14="http://schemas.microsoft.com/office/powerpoint/2010/main" val="278199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6959-5C49-B6C4-287F-59D12B26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Prometheus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B10BC-8A03-1120-068D-11DF244D0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Prometheus provide </a:t>
            </a:r>
            <a:r>
              <a:rPr lang="en-US" dirty="0" err="1"/>
              <a:t>yaml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yaml</a:t>
            </a:r>
            <a:r>
              <a:rPr lang="en-US" dirty="0"/>
              <a:t> file configure need to mention the targets</a:t>
            </a:r>
          </a:p>
          <a:p>
            <a:pPr lvl="1"/>
            <a:r>
              <a:rPr lang="en-US" dirty="0"/>
              <a:t>Intervals</a:t>
            </a:r>
          </a:p>
          <a:p>
            <a:pPr lvl="1"/>
            <a:r>
              <a:rPr lang="en-US" dirty="0"/>
              <a:t>It usage service discover mechanism to discover the target and pull the data from the target server with regular interval</a:t>
            </a:r>
          </a:p>
          <a:p>
            <a:pPr lvl="1"/>
            <a:r>
              <a:rPr lang="en-US" dirty="0"/>
              <a:t>Retrieval will pull the data and store it in Prometheus server storage</a:t>
            </a:r>
          </a:p>
          <a:p>
            <a:r>
              <a:rPr lang="en-US" dirty="0"/>
              <a:t>Download </a:t>
            </a:r>
            <a:r>
              <a:rPr lang="en-US" dirty="0" err="1"/>
              <a:t>yaml</a:t>
            </a:r>
            <a:endParaRPr lang="en-US" dirty="0"/>
          </a:p>
          <a:p>
            <a:r>
              <a:rPr lang="en-US" b="0" i="0" dirty="0">
                <a:solidFill>
                  <a:srgbClr val="293655"/>
                </a:solidFill>
                <a:effectLst/>
                <a:latin typeface="SFMono-Regular"/>
                <a:hlinkClick r:id="rId2"/>
              </a:rPr>
              <a:t>https://raw.githubusercontent.com/istio/istio/release-1.15/samples/addons/prometheus.yaml</a:t>
            </a:r>
            <a:endParaRPr lang="en-US" b="0" i="0" dirty="0">
              <a:solidFill>
                <a:srgbClr val="293655"/>
              </a:solidFill>
              <a:effectLst/>
              <a:latin typeface="SFMono-Regula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5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359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SFMono-Regular</vt:lpstr>
      <vt:lpstr>Office Theme</vt:lpstr>
      <vt:lpstr>Prometheus</vt:lpstr>
      <vt:lpstr>Explained</vt:lpstr>
      <vt:lpstr>What is Prometheus?</vt:lpstr>
      <vt:lpstr>Prometheus Architecture</vt:lpstr>
      <vt:lpstr>Metrics</vt:lpstr>
      <vt:lpstr>How data collected</vt:lpstr>
      <vt:lpstr>..</vt:lpstr>
      <vt:lpstr>Push vs pull request</vt:lpstr>
      <vt:lpstr>Configuring Prometheus</vt:lpstr>
      <vt:lpstr>Check the yaml</vt:lpstr>
      <vt:lpstr>How alerts are triggering?</vt:lpstr>
      <vt:lpstr>Using helm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Prometheus</dc:title>
  <dc:creator>john</dc:creator>
  <cp:lastModifiedBy>john</cp:lastModifiedBy>
  <cp:revision>20</cp:revision>
  <dcterms:created xsi:type="dcterms:W3CDTF">2022-09-26T06:25:03Z</dcterms:created>
  <dcterms:modified xsi:type="dcterms:W3CDTF">2022-09-26T08:13:18Z</dcterms:modified>
</cp:coreProperties>
</file>